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763" r:id="rId1"/>
  </p:sldMasterIdLst>
  <p:notesMasterIdLst>
    <p:notesMasterId r:id="rId27"/>
  </p:notesMasterIdLst>
  <p:sldIdLst>
    <p:sldId id="257" r:id="rId2"/>
    <p:sldId id="258" r:id="rId3"/>
    <p:sldId id="311" r:id="rId4"/>
    <p:sldId id="304" r:id="rId5"/>
    <p:sldId id="269" r:id="rId6"/>
    <p:sldId id="262" r:id="rId7"/>
    <p:sldId id="299" r:id="rId8"/>
    <p:sldId id="281" r:id="rId9"/>
    <p:sldId id="329" r:id="rId10"/>
    <p:sldId id="266" r:id="rId11"/>
    <p:sldId id="278" r:id="rId12"/>
    <p:sldId id="267" r:id="rId13"/>
    <p:sldId id="273" r:id="rId14"/>
    <p:sldId id="274" r:id="rId15"/>
    <p:sldId id="270" r:id="rId16"/>
    <p:sldId id="277" r:id="rId17"/>
    <p:sldId id="279" r:id="rId18"/>
    <p:sldId id="282" r:id="rId19"/>
    <p:sldId id="317" r:id="rId20"/>
    <p:sldId id="301" r:id="rId21"/>
    <p:sldId id="308" r:id="rId22"/>
    <p:sldId id="320" r:id="rId23"/>
    <p:sldId id="327" r:id="rId24"/>
    <p:sldId id="321" r:id="rId25"/>
    <p:sldId id="322" r:id="rId26"/>
  </p:sldIdLst>
  <p:sldSz cx="24384000" cy="13716000"/>
  <p:notesSz cx="6858000" cy="9144000"/>
  <p:defaultTextStyle>
    <a:defPPr>
      <a:defRPr lang="en-US"/>
    </a:defPPr>
    <a:lvl1pPr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EC5"/>
    <a:srgbClr val="465A70"/>
    <a:srgbClr val="7B3B65"/>
    <a:srgbClr val="ECA433"/>
    <a:srgbClr val="4D4D4D"/>
    <a:srgbClr val="30424E"/>
    <a:srgbClr val="632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87994" autoAdjust="0"/>
  </p:normalViewPr>
  <p:slideViewPr>
    <p:cSldViewPr>
      <p:cViewPr>
        <p:scale>
          <a:sx n="42" d="100"/>
          <a:sy n="42" d="100"/>
        </p:scale>
        <p:origin x="300" y="69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18</c:v>
                </c:pt>
                <c:pt idx="2">
                  <c:v>30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7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65970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39418624"/>
        <c:axId val="337147312"/>
      </c:barChart>
      <c:catAx>
        <c:axId val="339418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147312"/>
        <c:crosses val="autoZero"/>
        <c:auto val="1"/>
        <c:lblAlgn val="ctr"/>
        <c:lblOffset val="100"/>
        <c:noMultiLvlLbl val="0"/>
      </c:catAx>
      <c:valAx>
        <c:axId val="337147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41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C80C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BC7C3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35350832"/>
        <c:axId val="337088848"/>
      </c:barChart>
      <c:catAx>
        <c:axId val="23535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088848"/>
        <c:crosses val="autoZero"/>
        <c:auto val="1"/>
        <c:lblAlgn val="ctr"/>
        <c:lblOffset val="100"/>
        <c:noMultiLvlLbl val="0"/>
      </c:catAx>
      <c:valAx>
        <c:axId val="337088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535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5696"/>
        <c:axId val="354452360"/>
      </c:barChart>
      <c:catAx>
        <c:axId val="35444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52360"/>
        <c:crosses val="autoZero"/>
        <c:auto val="1"/>
        <c:lblAlgn val="ctr"/>
        <c:lblOffset val="100"/>
        <c:noMultiLvlLbl val="0"/>
      </c:catAx>
      <c:valAx>
        <c:axId val="354452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45F87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8440"/>
        <c:axId val="354446088"/>
      </c:barChart>
      <c:catAx>
        <c:axId val="354448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46088"/>
        <c:crosses val="autoZero"/>
        <c:auto val="1"/>
        <c:lblAlgn val="ctr"/>
        <c:lblOffset val="100"/>
        <c:noMultiLvlLbl val="0"/>
      </c:catAx>
      <c:valAx>
        <c:axId val="354446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8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14874"/>
            </a:solidFill>
            <a:ln>
              <a:noFill/>
            </a:ln>
          </c:spPr>
          <c:dPt>
            <c:idx val="0"/>
            <c:bubble3D val="0"/>
            <c:spPr>
              <a:solidFill>
                <a:srgbClr val="81487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33251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BAB5C"/>
            </a:solidFill>
            <a:ln>
              <a:noFill/>
            </a:ln>
          </c:spPr>
          <c:dPt>
            <c:idx val="0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CA79C"/>
            </a:solidFill>
            <a:ln>
              <a:noFill/>
            </a:ln>
          </c:spPr>
          <c:dPt>
            <c:idx val="0"/>
            <c:bubble3D val="0"/>
            <c:spPr>
              <a:solidFill>
                <a:srgbClr val="79D0CB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3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7</c:v>
                </c:pt>
                <c:pt idx="3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C3E64"/>
            </a:solidFill>
            <a:ln>
              <a:noFill/>
            </a:ln>
          </c:spPr>
          <c:dPt>
            <c:idx val="0"/>
            <c:bubble3D val="0"/>
            <c:spPr>
              <a:solidFill>
                <a:srgbClr val="945F8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C3E64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</c:spPr>
          <c:dPt>
            <c:idx val="0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C424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0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marL="2286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Good morning/afternoon.</a:t>
            </a:r>
          </a:p>
          <a:p>
            <a:r>
              <a:rPr lang="en-AU" dirty="0" smtClean="0"/>
              <a:t>I’m</a:t>
            </a:r>
            <a:r>
              <a:rPr lang="en-AU" baseline="0" dirty="0" smtClean="0"/>
              <a:t> Mike Young, CEO of </a:t>
            </a:r>
            <a:r>
              <a:rPr lang="en-AU" baseline="0" dirty="0" err="1" smtClean="0"/>
              <a:t>DevLab</a:t>
            </a:r>
            <a:r>
              <a:rPr lang="en-AU" baseline="0" dirty="0" smtClean="0"/>
              <a:t> here today to present you with…</a:t>
            </a:r>
          </a:p>
          <a:p>
            <a:r>
              <a:rPr lang="en-AU" baseline="0" dirty="0" smtClean="0"/>
              <a:t>Market and competitor analysis, areas of growth and where our product, </a:t>
            </a:r>
            <a:r>
              <a:rPr lang="en-AU" baseline="0" dirty="0" err="1" smtClean="0"/>
              <a:t>CityDog</a:t>
            </a:r>
            <a:r>
              <a:rPr lang="en-AU" baseline="0" dirty="0" smtClean="0"/>
              <a:t> can capture market share.</a:t>
            </a:r>
          </a:p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Brief</a:t>
            </a:r>
            <a:r>
              <a:rPr lang="en-AU" baseline="0" dirty="0" smtClean="0"/>
              <a:t> intro of </a:t>
            </a:r>
            <a:r>
              <a:rPr lang="en-AU" dirty="0" smtClean="0"/>
              <a:t>the product, what is </a:t>
            </a:r>
            <a:r>
              <a:rPr lang="en-AU" dirty="0" err="1" smtClean="0"/>
              <a:t>CityDog</a:t>
            </a:r>
            <a:r>
              <a:rPr lang="en-AU" dirty="0" smtClean="0"/>
              <a:t>, then what does the app do.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2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CityDog</a:t>
            </a:r>
            <a:r>
              <a:rPr lang="en-AU" baseline="0" dirty="0" smtClean="0"/>
              <a:t> has several revenue streams, the primaries being advertising and partner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2935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013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Most pet</a:t>
            </a:r>
            <a:r>
              <a:rPr lang="en-AU" baseline="0" dirty="0" smtClean="0"/>
              <a:t> owners in Australia consider their dogs part of the family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7944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92% 18+</a:t>
            </a:r>
            <a:r>
              <a:rPr lang="en-AU" baseline="0" dirty="0" smtClean="0"/>
              <a:t> have a smartphone</a:t>
            </a:r>
          </a:p>
          <a:p>
            <a:r>
              <a:rPr lang="en-AU" dirty="0" smtClean="0"/>
              <a:t>11.2 </a:t>
            </a:r>
          </a:p>
          <a:p>
            <a:r>
              <a:rPr lang="en-AU" dirty="0" smtClean="0"/>
              <a:t>million</a:t>
            </a:r>
          </a:p>
          <a:p>
            <a:r>
              <a:rPr lang="en-AU" dirty="0" smtClean="0"/>
              <a:t>smartphone</a:t>
            </a:r>
          </a:p>
          <a:p>
            <a:r>
              <a:rPr lang="en-AU" dirty="0" smtClean="0"/>
              <a:t>users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5161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36% of Australian</a:t>
            </a:r>
            <a:r>
              <a:rPr lang="en-US" sz="3000" baseline="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households own a dog, t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hat’s 16 dogs for every 100 people!</a:t>
            </a:r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25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Pet product market</a:t>
            </a:r>
          </a:p>
          <a:p>
            <a:r>
              <a:rPr lang="en-AU" dirty="0" smtClean="0"/>
              <a:t>APAC 4% overall growth, worth 11.3 billion US in 2012</a:t>
            </a:r>
          </a:p>
          <a:p>
            <a:endParaRPr lang="en-AU" dirty="0" smtClean="0"/>
          </a:p>
          <a:p>
            <a:r>
              <a:rPr lang="en-AU" dirty="0" smtClean="0"/>
              <a:t>References:</a:t>
            </a:r>
          </a:p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Australian Companion Animal Council</a:t>
            </a:r>
            <a:r>
              <a:rPr lang="en-AU" baseline="0" dirty="0" smtClean="0"/>
              <a:t> report (July 2011)</a:t>
            </a:r>
            <a:endParaRPr lang="en-AU" dirty="0" smtClean="0"/>
          </a:p>
          <a:p>
            <a:r>
              <a:rPr lang="en-AU" dirty="0" smtClean="0"/>
              <a:t>New Zealand Companion Animal Council</a:t>
            </a:r>
            <a:r>
              <a:rPr lang="en-AU" baseline="0" dirty="0" smtClean="0"/>
              <a:t> report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2587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Target partners</a:t>
            </a:r>
            <a:r>
              <a:rPr lang="en-AU" baseline="0" dirty="0" smtClean="0"/>
              <a:t> are those responsible for the largest pet industry market share</a:t>
            </a:r>
            <a:r>
              <a:rPr lang="en-AU" dirty="0" smtClean="0"/>
              <a:t>, namely dog food manufacturers,</a:t>
            </a:r>
            <a:r>
              <a:rPr lang="en-AU" baseline="0" dirty="0" smtClean="0"/>
              <a:t> </a:t>
            </a:r>
            <a:r>
              <a:rPr lang="en-AU" baseline="0" dirty="0" err="1" smtClean="0"/>
              <a:t>vetinerary</a:t>
            </a:r>
            <a:r>
              <a:rPr lang="en-AU" baseline="0" dirty="0" smtClean="0"/>
              <a:t> services, insurance providers and accessory manufacturers (check these against market report).</a:t>
            </a:r>
            <a:endParaRPr lang="en-AU" dirty="0" smtClean="0"/>
          </a:p>
          <a:p>
            <a:r>
              <a:rPr lang="en-AU" dirty="0" smtClean="0"/>
              <a:t>Check lecture notes</a:t>
            </a:r>
            <a:r>
              <a:rPr lang="en-AU" baseline="0" dirty="0" smtClean="0"/>
              <a:t> for their definition of revenue streams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8680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Online,</a:t>
            </a:r>
            <a:r>
              <a:rPr lang="en-AU" baseline="0" dirty="0" smtClean="0"/>
              <a:t> in-app (other apps) referral programs, events at dog parks, partner programs (in </a:t>
            </a:r>
            <a:r>
              <a:rPr lang="en-AU" baseline="0" smtClean="0"/>
              <a:t>window advertising </a:t>
            </a:r>
            <a:r>
              <a:rPr lang="en-AU" baseline="0" dirty="0" smtClean="0"/>
              <a:t>/ sticker)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014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3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7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79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6257951" y="12086077"/>
            <a:ext cx="11880798" cy="1080368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4D4D4D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/>
          </p:nvPr>
        </p:nvSpPr>
        <p:spPr>
          <a:xfrm>
            <a:off x="8383885" y="10475390"/>
            <a:ext cx="7628930" cy="1282973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r>
              <a: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 smtClean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 userDrawn="1"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0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129792" cy="1282973"/>
          </a:xfrm>
        </p:spPr>
        <p:txBody>
          <a:bodyPr/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6" name="AutoShape 1"/>
          <p:cNvSpPr>
            <a:spLocks/>
          </p:cNvSpPr>
          <p:nvPr userDrawn="1"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571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7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3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1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9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5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0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23" r:id="rId13"/>
    <p:sldLayoutId id="2147483716" r:id="rId14"/>
    <p:sldLayoutId id="2147483721" r:id="rId15"/>
    <p:sldLayoutId id="2147483722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2.xml"/><Relationship Id="rId3" Type="http://schemas.openxmlformats.org/officeDocument/2006/relationships/chart" Target="../charts/chart7.xml"/><Relationship Id="rId7" Type="http://schemas.openxmlformats.org/officeDocument/2006/relationships/chart" Target="../charts/chart11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Relationship Id="rId9" Type="http://schemas.openxmlformats.org/officeDocument/2006/relationships/chart" Target="../charts/char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AutoShape 5"/>
          <p:cNvSpPr>
            <a:spLocks/>
          </p:cNvSpPr>
          <p:nvPr/>
        </p:nvSpPr>
        <p:spPr bwMode="auto">
          <a:xfrm>
            <a:off x="-157025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9336485" y="11976100"/>
            <a:ext cx="5711031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CEO 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DevLab</a:t>
            </a:r>
            <a:endParaRPr lang="en-US" dirty="0"/>
          </a:p>
        </p:txBody>
      </p:sp>
      <p:sp>
        <p:nvSpPr>
          <p:cNvPr id="71687" name="AutoShape 7"/>
          <p:cNvSpPr>
            <a:spLocks/>
          </p:cNvSpPr>
          <p:nvPr/>
        </p:nvSpPr>
        <p:spPr bwMode="auto">
          <a:xfrm>
            <a:off x="7827963" y="10331450"/>
            <a:ext cx="8728075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CityDog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76" y="119255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8" name="AutoShape 2"/>
          <p:cNvSpPr>
            <a:spLocks/>
          </p:cNvSpPr>
          <p:nvPr/>
        </p:nvSpPr>
        <p:spPr bwMode="auto">
          <a:xfrm>
            <a:off x="19251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A47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9" name="AutoShape 3"/>
          <p:cNvSpPr>
            <a:spLocks/>
          </p:cNvSpPr>
          <p:nvPr/>
        </p:nvSpPr>
        <p:spPr bwMode="auto">
          <a:xfrm>
            <a:off x="20748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3141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0" name="AutoShape 4"/>
          <p:cNvSpPr>
            <a:spLocks/>
          </p:cNvSpPr>
          <p:nvPr/>
        </p:nvSpPr>
        <p:spPr bwMode="auto">
          <a:xfrm>
            <a:off x="19827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459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1" name="AutoShape 5"/>
          <p:cNvSpPr>
            <a:spLocks/>
          </p:cNvSpPr>
          <p:nvPr/>
        </p:nvSpPr>
        <p:spPr bwMode="auto">
          <a:xfrm>
            <a:off x="13282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2" name="AutoShape 6"/>
          <p:cNvSpPr>
            <a:spLocks/>
          </p:cNvSpPr>
          <p:nvPr/>
        </p:nvSpPr>
        <p:spPr bwMode="auto">
          <a:xfrm>
            <a:off x="14779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3" name="AutoShape 7"/>
          <p:cNvSpPr>
            <a:spLocks/>
          </p:cNvSpPr>
          <p:nvPr/>
        </p:nvSpPr>
        <p:spPr bwMode="auto">
          <a:xfrm>
            <a:off x="13858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4" name="AutoShape 8"/>
          <p:cNvSpPr>
            <a:spLocks/>
          </p:cNvSpPr>
          <p:nvPr/>
        </p:nvSpPr>
        <p:spPr bwMode="auto">
          <a:xfrm>
            <a:off x="7313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5" name="AutoShape 9"/>
          <p:cNvSpPr>
            <a:spLocks/>
          </p:cNvSpPr>
          <p:nvPr/>
        </p:nvSpPr>
        <p:spPr bwMode="auto">
          <a:xfrm>
            <a:off x="8810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6" name="AutoShape 10"/>
          <p:cNvSpPr>
            <a:spLocks/>
          </p:cNvSpPr>
          <p:nvPr/>
        </p:nvSpPr>
        <p:spPr bwMode="auto">
          <a:xfrm>
            <a:off x="7889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C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7" name="AutoShape 11"/>
          <p:cNvSpPr>
            <a:spLocks/>
          </p:cNvSpPr>
          <p:nvPr/>
        </p:nvSpPr>
        <p:spPr bwMode="auto">
          <a:xfrm>
            <a:off x="1344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6C8B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8" name="AutoShape 12"/>
          <p:cNvSpPr>
            <a:spLocks/>
          </p:cNvSpPr>
          <p:nvPr/>
        </p:nvSpPr>
        <p:spPr bwMode="auto">
          <a:xfrm>
            <a:off x="2841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48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9" name="AutoShape 13"/>
          <p:cNvSpPr>
            <a:spLocks/>
          </p:cNvSpPr>
          <p:nvPr/>
        </p:nvSpPr>
        <p:spPr bwMode="auto">
          <a:xfrm>
            <a:off x="1920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2D3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3" name="AutoShape 17"/>
          <p:cNvSpPr>
            <a:spLocks/>
          </p:cNvSpPr>
          <p:nvPr/>
        </p:nvSpPr>
        <p:spPr bwMode="auto">
          <a:xfrm>
            <a:off x="19912013" y="5715000"/>
            <a:ext cx="24892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Referrals</a:t>
            </a:r>
            <a:endParaRPr lang="en-US" dirty="0"/>
          </a:p>
        </p:txBody>
      </p:sp>
      <p:sp>
        <p:nvSpPr>
          <p:cNvPr id="80914" name="AutoShape 18"/>
          <p:cNvSpPr>
            <a:spLocks/>
          </p:cNvSpPr>
          <p:nvPr/>
        </p:nvSpPr>
        <p:spPr bwMode="auto">
          <a:xfrm>
            <a:off x="13944600" y="5715000"/>
            <a:ext cx="2486025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en-US" dirty="0"/>
          </a:p>
        </p:txBody>
      </p:sp>
      <p:sp>
        <p:nvSpPr>
          <p:cNvPr id="80915" name="AutoShape 19"/>
          <p:cNvSpPr>
            <a:spLocks/>
          </p:cNvSpPr>
          <p:nvPr/>
        </p:nvSpPr>
        <p:spPr bwMode="auto">
          <a:xfrm>
            <a:off x="7931150" y="5715000"/>
            <a:ext cx="2576514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Advertising</a:t>
            </a:r>
            <a:endParaRPr lang="en-US" dirty="0"/>
          </a:p>
        </p:txBody>
      </p:sp>
      <p:sp>
        <p:nvSpPr>
          <p:cNvPr id="80916" name="AutoShape 20"/>
          <p:cNvSpPr>
            <a:spLocks/>
          </p:cNvSpPr>
          <p:nvPr/>
        </p:nvSpPr>
        <p:spPr bwMode="auto">
          <a:xfrm>
            <a:off x="1960562" y="5715000"/>
            <a:ext cx="2578102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Lead Generation</a:t>
            </a:r>
            <a:endParaRPr lang="en-US" dirty="0"/>
          </a:p>
        </p:txBody>
      </p:sp>
      <p:sp>
        <p:nvSpPr>
          <p:cNvPr id="80917" name="AutoShape 21"/>
          <p:cNvSpPr>
            <a:spLocks/>
          </p:cNvSpPr>
          <p:nvPr/>
        </p:nvSpPr>
        <p:spPr bwMode="auto">
          <a:xfrm>
            <a:off x="18488025" y="8712200"/>
            <a:ext cx="53086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Referral programs provide revenue if a customer downloads or purchases a partner app.</a:t>
            </a:r>
            <a:endParaRPr lang="en-US" dirty="0"/>
          </a:p>
        </p:txBody>
      </p:sp>
      <p:sp>
        <p:nvSpPr>
          <p:cNvPr id="80918" name="AutoShape 22"/>
          <p:cNvSpPr>
            <a:spLocks/>
          </p:cNvSpPr>
          <p:nvPr/>
        </p:nvSpPr>
        <p:spPr bwMode="auto">
          <a:xfrm>
            <a:off x="6550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Advertising is the primary source of revenue.</a:t>
            </a:r>
          </a:p>
          <a:p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Targeted advertising opportunities within the app, delivered at the right moment.</a:t>
            </a:r>
            <a:endParaRPr lang="en-US" dirty="0"/>
          </a:p>
        </p:txBody>
      </p:sp>
      <p:sp>
        <p:nvSpPr>
          <p:cNvPr id="80919" name="AutoShape 23"/>
          <p:cNvSpPr>
            <a:spLocks/>
          </p:cNvSpPr>
          <p:nvPr/>
        </p:nvSpPr>
        <p:spPr bwMode="auto">
          <a:xfrm>
            <a:off x="12519025" y="8712200"/>
            <a:ext cx="53086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Direct partnerships with pet industry leaders will generate revenue through commission and targeted advertising campaigns.</a:t>
            </a:r>
          </a:p>
        </p:txBody>
      </p:sp>
      <p:sp>
        <p:nvSpPr>
          <p:cNvPr id="80920" name="AutoShape 24"/>
          <p:cNvSpPr>
            <a:spLocks/>
          </p:cNvSpPr>
          <p:nvPr/>
        </p:nvSpPr>
        <p:spPr bwMode="auto">
          <a:xfrm>
            <a:off x="581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Users of the app form a leads database which can be sold to pet product 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providers and lead resellers.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80921" name="AutoShape 25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Revenue streams</a:t>
            </a:r>
            <a:endParaRPr lang="en-US" dirty="0"/>
          </a:p>
        </p:txBody>
      </p:sp>
      <p:sp>
        <p:nvSpPr>
          <p:cNvPr id="29" name="AutoShape 19"/>
          <p:cNvSpPr>
            <a:spLocks/>
          </p:cNvSpPr>
          <p:nvPr/>
        </p:nvSpPr>
        <p:spPr bwMode="auto">
          <a:xfrm>
            <a:off x="13893006" y="5595144"/>
            <a:ext cx="2576514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Partner Programs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AutoShape 4"/>
          <p:cNvSpPr>
            <a:spLocks/>
          </p:cNvSpPr>
          <p:nvPr/>
        </p:nvSpPr>
        <p:spPr bwMode="auto">
          <a:xfrm>
            <a:off x="8077200" y="3251200"/>
            <a:ext cx="8229600" cy="8229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1" name="AutoShape 27"/>
          <p:cNvSpPr>
            <a:spLocks/>
          </p:cNvSpPr>
          <p:nvPr/>
        </p:nvSpPr>
        <p:spPr bwMode="auto">
          <a:xfrm>
            <a:off x="10553700" y="4640263"/>
            <a:ext cx="5740400" cy="67945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3185" name="AutoShape 1"/>
          <p:cNvSpPr>
            <a:spLocks/>
          </p:cNvSpPr>
          <p:nvPr/>
        </p:nvSpPr>
        <p:spPr bwMode="auto">
          <a:xfrm>
            <a:off x="18807113" y="84058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6" name="AutoShape 2"/>
          <p:cNvSpPr>
            <a:spLocks/>
          </p:cNvSpPr>
          <p:nvPr/>
        </p:nvSpPr>
        <p:spPr bwMode="auto">
          <a:xfrm>
            <a:off x="195072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187" name="AutoShape 3"/>
          <p:cNvSpPr>
            <a:spLocks/>
          </p:cNvSpPr>
          <p:nvPr/>
        </p:nvSpPr>
        <p:spPr bwMode="auto">
          <a:xfrm>
            <a:off x="19124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9" name="AutoShape 5"/>
          <p:cNvSpPr>
            <a:spLocks/>
          </p:cNvSpPr>
          <p:nvPr/>
        </p:nvSpPr>
        <p:spPr bwMode="auto">
          <a:xfrm>
            <a:off x="1273176" y="844550"/>
            <a:ext cx="10410824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Marketing </a:t>
            </a:r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strategy</a:t>
            </a:r>
            <a:endParaRPr lang="en-US" dirty="0"/>
          </a:p>
        </p:txBody>
      </p:sp>
      <p:sp>
        <p:nvSpPr>
          <p:cNvPr id="93190" name="AutoShape 6"/>
          <p:cNvSpPr>
            <a:spLocks/>
          </p:cNvSpPr>
          <p:nvPr/>
        </p:nvSpPr>
        <p:spPr bwMode="auto">
          <a:xfrm>
            <a:off x="2286000" y="1123315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93191" name="AutoShape 7"/>
          <p:cNvSpPr>
            <a:spLocks/>
          </p:cNvSpPr>
          <p:nvPr/>
        </p:nvSpPr>
        <p:spPr bwMode="auto">
          <a:xfrm>
            <a:off x="3835400" y="5981700"/>
            <a:ext cx="25527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ECA4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93192" name="AutoShape 8"/>
          <p:cNvSpPr>
            <a:spLocks/>
          </p:cNvSpPr>
          <p:nvPr/>
        </p:nvSpPr>
        <p:spPr bwMode="auto">
          <a:xfrm>
            <a:off x="17475200" y="60706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64C6C0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Transport</a:t>
            </a:r>
            <a:endParaRPr lang="en-US" dirty="0"/>
          </a:p>
        </p:txBody>
      </p:sp>
      <p:sp>
        <p:nvSpPr>
          <p:cNvPr id="93193" name="AutoShape 9"/>
          <p:cNvSpPr>
            <a:spLocks/>
          </p:cNvSpPr>
          <p:nvPr/>
        </p:nvSpPr>
        <p:spPr bwMode="auto">
          <a:xfrm>
            <a:off x="17449800" y="103759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91547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Advertising</a:t>
            </a:r>
            <a:endParaRPr lang="en-US" dirty="0"/>
          </a:p>
        </p:txBody>
      </p:sp>
      <p:sp>
        <p:nvSpPr>
          <p:cNvPr id="93194" name="AutoShape 10"/>
          <p:cNvSpPr>
            <a:spLocks/>
          </p:cNvSpPr>
          <p:nvPr/>
        </p:nvSpPr>
        <p:spPr bwMode="auto">
          <a:xfrm>
            <a:off x="2997200" y="104521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5596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Delivery</a:t>
            </a:r>
            <a:endParaRPr lang="en-US" dirty="0"/>
          </a:p>
        </p:txBody>
      </p:sp>
      <p:sp>
        <p:nvSpPr>
          <p:cNvPr id="93195" name="AutoShape 11"/>
          <p:cNvSpPr>
            <a:spLocks/>
          </p:cNvSpPr>
          <p:nvPr/>
        </p:nvSpPr>
        <p:spPr bwMode="auto">
          <a:xfrm>
            <a:off x="2197100" y="676910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vehicula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</a:t>
            </a:r>
            <a:endParaRPr lang="en-US" dirty="0"/>
          </a:p>
        </p:txBody>
      </p:sp>
      <p:sp>
        <p:nvSpPr>
          <p:cNvPr id="93196" name="AutoShape 12"/>
          <p:cNvSpPr>
            <a:spLocks/>
          </p:cNvSpPr>
          <p:nvPr/>
        </p:nvSpPr>
        <p:spPr bwMode="auto">
          <a:xfrm>
            <a:off x="17081500" y="6819900"/>
            <a:ext cx="51435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 nulla.</a:t>
            </a:r>
            <a:endParaRPr lang="en-US"/>
          </a:p>
        </p:txBody>
      </p:sp>
      <p:sp>
        <p:nvSpPr>
          <p:cNvPr id="93197" name="AutoShape 13"/>
          <p:cNvSpPr>
            <a:spLocks/>
          </p:cNvSpPr>
          <p:nvPr/>
        </p:nvSpPr>
        <p:spPr bwMode="auto">
          <a:xfrm>
            <a:off x="17081500" y="11093450"/>
            <a:ext cx="51435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eu.</a:t>
            </a:r>
            <a:endParaRPr lang="en-US"/>
          </a:p>
        </p:txBody>
      </p:sp>
      <p:sp>
        <p:nvSpPr>
          <p:cNvPr id="93198" name="AutoShape 14"/>
          <p:cNvSpPr>
            <a:spLocks/>
          </p:cNvSpPr>
          <p:nvPr/>
        </p:nvSpPr>
        <p:spPr bwMode="auto">
          <a:xfrm>
            <a:off x="4341813" y="85963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99" name="AutoShape 15"/>
          <p:cNvSpPr>
            <a:spLocks/>
          </p:cNvSpPr>
          <p:nvPr/>
        </p:nvSpPr>
        <p:spPr bwMode="auto">
          <a:xfrm>
            <a:off x="5067300" y="9042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0" name="AutoShape 16"/>
          <p:cNvSpPr>
            <a:spLocks/>
          </p:cNvSpPr>
          <p:nvPr/>
        </p:nvSpPr>
        <p:spPr bwMode="auto">
          <a:xfrm>
            <a:off x="4672013" y="8926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1" name="AutoShape 17"/>
          <p:cNvSpPr>
            <a:spLocks/>
          </p:cNvSpPr>
          <p:nvPr/>
        </p:nvSpPr>
        <p:spPr bwMode="auto">
          <a:xfrm>
            <a:off x="422116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2" name="AutoShape 18"/>
          <p:cNvSpPr>
            <a:spLocks/>
          </p:cNvSpPr>
          <p:nvPr/>
        </p:nvSpPr>
        <p:spPr bwMode="auto">
          <a:xfrm>
            <a:off x="4938713" y="45196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3" name="AutoShape 19"/>
          <p:cNvSpPr>
            <a:spLocks/>
          </p:cNvSpPr>
          <p:nvPr/>
        </p:nvSpPr>
        <p:spPr bwMode="auto">
          <a:xfrm>
            <a:off x="453866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4" name="AutoShape 20"/>
          <p:cNvSpPr>
            <a:spLocks/>
          </p:cNvSpPr>
          <p:nvPr/>
        </p:nvSpPr>
        <p:spPr bwMode="auto">
          <a:xfrm>
            <a:off x="18756313" y="3986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5" name="AutoShape 21"/>
          <p:cNvSpPr>
            <a:spLocks/>
          </p:cNvSpPr>
          <p:nvPr/>
        </p:nvSpPr>
        <p:spPr bwMode="auto">
          <a:xfrm>
            <a:off x="19481800" y="4432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6" name="AutoShape 22"/>
          <p:cNvSpPr>
            <a:spLocks/>
          </p:cNvSpPr>
          <p:nvPr/>
        </p:nvSpPr>
        <p:spPr bwMode="auto">
          <a:xfrm>
            <a:off x="19086513" y="4316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7" name="AutoShape 23"/>
          <p:cNvSpPr>
            <a:spLocks/>
          </p:cNvSpPr>
          <p:nvPr/>
        </p:nvSpPr>
        <p:spPr bwMode="auto">
          <a:xfrm>
            <a:off x="4851400" y="9652000"/>
            <a:ext cx="147638" cy="147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9" y="14785"/>
                </a:moveTo>
                <a:cubicBezTo>
                  <a:pt x="8601" y="14785"/>
                  <a:pt x="6816" y="13000"/>
                  <a:pt x="6816" y="10799"/>
                </a:cubicBezTo>
                <a:cubicBezTo>
                  <a:pt x="6816" y="8599"/>
                  <a:pt x="8601" y="6816"/>
                  <a:pt x="10799" y="6816"/>
                </a:cubicBezTo>
                <a:cubicBezTo>
                  <a:pt x="13000" y="6816"/>
                  <a:pt x="14785" y="8599"/>
                  <a:pt x="14785" y="10799"/>
                </a:cubicBezTo>
                <a:cubicBezTo>
                  <a:pt x="14785" y="13000"/>
                  <a:pt x="13000" y="14785"/>
                  <a:pt x="10799" y="14785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6"/>
                  <a:pt x="4835" y="21599"/>
                  <a:pt x="10799" y="21599"/>
                </a:cubicBezTo>
                <a:cubicBezTo>
                  <a:pt x="16766" y="21599"/>
                  <a:pt x="21599" y="16766"/>
                  <a:pt x="21599" y="10799"/>
                </a:cubicBezTo>
                <a:cubicBezTo>
                  <a:pt x="21599" y="4835"/>
                  <a:pt x="16766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8" name="AutoShape 24"/>
          <p:cNvSpPr>
            <a:spLocks/>
          </p:cNvSpPr>
          <p:nvPr/>
        </p:nvSpPr>
        <p:spPr bwMode="auto">
          <a:xfrm>
            <a:off x="4800600" y="9245600"/>
            <a:ext cx="862013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9"/>
                  <a:pt x="15327" y="17619"/>
                </a:cubicBezTo>
                <a:cubicBezTo>
                  <a:pt x="15705" y="17619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6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7"/>
                  <a:pt x="1970" y="15242"/>
                  <a:pt x="3184" y="15242"/>
                </a:cubicBezTo>
                <a:cubicBezTo>
                  <a:pt x="4398" y="15242"/>
                  <a:pt x="5381" y="16787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3"/>
                  <a:pt x="13475" y="18692"/>
                </a:cubicBezTo>
                <a:cubicBezTo>
                  <a:pt x="13475" y="20298"/>
                  <a:pt x="14305" y="21599"/>
                  <a:pt x="15327" y="21599"/>
                </a:cubicBezTo>
                <a:cubicBezTo>
                  <a:pt x="16351" y="21599"/>
                  <a:pt x="17180" y="20298"/>
                  <a:pt x="17180" y="18692"/>
                </a:cubicBezTo>
                <a:cubicBezTo>
                  <a:pt x="17180" y="17823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9" name="AutoShape 25"/>
          <p:cNvSpPr>
            <a:spLocks/>
          </p:cNvSpPr>
          <p:nvPr/>
        </p:nvSpPr>
        <p:spPr bwMode="auto">
          <a:xfrm>
            <a:off x="4876800" y="4533900"/>
            <a:ext cx="4572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600" y="20825"/>
                  <a:pt x="21600" y="19869"/>
                </a:cubicBezTo>
                <a:lnTo>
                  <a:pt x="21600" y="1730"/>
                </a:lnTo>
                <a:cubicBezTo>
                  <a:pt x="21600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0" name="AutoShape 26"/>
          <p:cNvSpPr>
            <a:spLocks/>
          </p:cNvSpPr>
          <p:nvPr/>
        </p:nvSpPr>
        <p:spPr bwMode="auto">
          <a:xfrm>
            <a:off x="19169063" y="4567238"/>
            <a:ext cx="8509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" name="Chart 45"/>
          <p:cNvGraphicFramePr/>
          <p:nvPr>
            <p:extLst>
              <p:ext uri="{D42A27DB-BD31-4B8C-83A1-F6EECF244321}">
                <p14:modId xmlns:p14="http://schemas.microsoft.com/office/powerpoint/2010/main" val="1442435893"/>
              </p:ext>
            </p:extLst>
          </p:nvPr>
        </p:nvGraphicFramePr>
        <p:xfrm>
          <a:off x="7431212" y="3986213"/>
          <a:ext cx="9650288" cy="6734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3212" name="AutoShape 28"/>
          <p:cNvSpPr>
            <a:spLocks/>
          </p:cNvSpPr>
          <p:nvPr/>
        </p:nvSpPr>
        <p:spPr bwMode="auto">
          <a:xfrm>
            <a:off x="19291300" y="8890000"/>
            <a:ext cx="762000" cy="673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4" name="AutoShape 30"/>
          <p:cNvSpPr>
            <a:spLocks/>
          </p:cNvSpPr>
          <p:nvPr/>
        </p:nvSpPr>
        <p:spPr bwMode="auto">
          <a:xfrm>
            <a:off x="13144500" y="5791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18%</a:t>
            </a:r>
            <a:endParaRPr lang="en-US" dirty="0"/>
          </a:p>
        </p:txBody>
      </p:sp>
      <p:sp>
        <p:nvSpPr>
          <p:cNvPr id="93215" name="AutoShape 31"/>
          <p:cNvSpPr>
            <a:spLocks/>
          </p:cNvSpPr>
          <p:nvPr/>
        </p:nvSpPr>
        <p:spPr bwMode="auto">
          <a:xfrm>
            <a:off x="9525000" y="5981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</a:t>
            </a:r>
            <a:endParaRPr lang="en-US" dirty="0"/>
          </a:p>
        </p:txBody>
      </p:sp>
      <p:sp>
        <p:nvSpPr>
          <p:cNvPr id="93216" name="AutoShape 32"/>
          <p:cNvSpPr>
            <a:spLocks/>
          </p:cNvSpPr>
          <p:nvPr/>
        </p:nvSpPr>
        <p:spPr bwMode="auto">
          <a:xfrm>
            <a:off x="10007600" y="8712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12%</a:t>
            </a:r>
            <a:endParaRPr lang="en-US" dirty="0"/>
          </a:p>
        </p:txBody>
      </p:sp>
      <p:sp>
        <p:nvSpPr>
          <p:cNvPr id="93217" name="AutoShape 33"/>
          <p:cNvSpPr>
            <a:spLocks/>
          </p:cNvSpPr>
          <p:nvPr/>
        </p:nvSpPr>
        <p:spPr bwMode="auto">
          <a:xfrm>
            <a:off x="12611100" y="87249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30%</a:t>
            </a:r>
            <a:endParaRPr lang="en-US" dirty="0"/>
          </a:p>
        </p:txBody>
      </p:sp>
      <p:sp>
        <p:nvSpPr>
          <p:cNvPr id="93218" name="AutoShape 34"/>
          <p:cNvSpPr>
            <a:spLocks/>
          </p:cNvSpPr>
          <p:nvPr/>
        </p:nvSpPr>
        <p:spPr bwMode="auto">
          <a:xfrm>
            <a:off x="11168063" y="62595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9" name="AutoShape 35"/>
          <p:cNvSpPr>
            <a:spLocks/>
          </p:cNvSpPr>
          <p:nvPr/>
        </p:nvSpPr>
        <p:spPr bwMode="auto">
          <a:xfrm>
            <a:off x="10083800" y="4876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87F2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D87F2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0" name="AutoShape 36"/>
          <p:cNvSpPr>
            <a:spLocks/>
          </p:cNvSpPr>
          <p:nvPr/>
        </p:nvSpPr>
        <p:spPr bwMode="auto">
          <a:xfrm>
            <a:off x="13906500" y="4787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BEB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5BEB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1" name="AutoShape 37"/>
          <p:cNvSpPr>
            <a:spLocks/>
          </p:cNvSpPr>
          <p:nvPr/>
        </p:nvSpPr>
        <p:spPr bwMode="auto">
          <a:xfrm>
            <a:off x="9791700" y="93980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24313C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23313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2" name="Line 38"/>
          <p:cNvSpPr>
            <a:spLocks noChangeShapeType="1"/>
          </p:cNvSpPr>
          <p:nvPr/>
        </p:nvSpPr>
        <p:spPr bwMode="auto">
          <a:xfrm flipH="1" flipV="1">
            <a:off x="14070013" y="4859338"/>
            <a:ext cx="4691062" cy="0"/>
          </a:xfrm>
          <a:prstGeom prst="line">
            <a:avLst/>
          </a:prstGeom>
          <a:noFill/>
          <a:ln w="38100" cap="flat" cmpd="sng">
            <a:solidFill>
              <a:srgbClr val="65BEB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3" name="Line 39"/>
          <p:cNvSpPr>
            <a:spLocks noChangeShapeType="1"/>
          </p:cNvSpPr>
          <p:nvPr/>
        </p:nvSpPr>
        <p:spPr bwMode="auto">
          <a:xfrm flipH="1" flipV="1">
            <a:off x="5964238" y="4953000"/>
            <a:ext cx="4143375" cy="23813"/>
          </a:xfrm>
          <a:prstGeom prst="line">
            <a:avLst/>
          </a:prstGeom>
          <a:noFill/>
          <a:ln w="38100" cap="flat" cmpd="sng">
            <a:solidFill>
              <a:srgbClr val="D87F2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4" name="AutoShape 40"/>
          <p:cNvSpPr>
            <a:spLocks/>
          </p:cNvSpPr>
          <p:nvPr/>
        </p:nvSpPr>
        <p:spPr bwMode="auto">
          <a:xfrm>
            <a:off x="14541500" y="9232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87437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5" name="Line 41"/>
          <p:cNvSpPr>
            <a:spLocks noChangeShapeType="1"/>
          </p:cNvSpPr>
          <p:nvPr/>
        </p:nvSpPr>
        <p:spPr bwMode="auto">
          <a:xfrm flipH="1">
            <a:off x="6064250" y="9499600"/>
            <a:ext cx="3740150" cy="0"/>
          </a:xfrm>
          <a:prstGeom prst="line">
            <a:avLst/>
          </a:prstGeom>
          <a:noFill/>
          <a:ln w="38100" cap="flat" cmpd="sng">
            <a:solidFill>
              <a:srgbClr val="23313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6" name="Line 42"/>
          <p:cNvSpPr>
            <a:spLocks noChangeShapeType="1"/>
          </p:cNvSpPr>
          <p:nvPr/>
        </p:nvSpPr>
        <p:spPr bwMode="auto">
          <a:xfrm flipH="1" flipV="1">
            <a:off x="14732000" y="9329738"/>
            <a:ext cx="4114800" cy="7937"/>
          </a:xfrm>
          <a:prstGeom prst="line">
            <a:avLst/>
          </a:prstGeom>
          <a:noFill/>
          <a:ln w="38100" cap="flat" cmpd="sng">
            <a:solidFill>
              <a:srgbClr val="793665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22" name="AutoShape 2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Investing</a:t>
            </a:r>
            <a:endParaRPr lang="en-US" dirty="0"/>
          </a:p>
        </p:txBody>
      </p:sp>
      <p:sp>
        <p:nvSpPr>
          <p:cNvPr id="81923" name="Line 3"/>
          <p:cNvSpPr>
            <a:spLocks noChangeShapeType="1"/>
          </p:cNvSpPr>
          <p:nvPr/>
        </p:nvSpPr>
        <p:spPr bwMode="auto">
          <a:xfrm flipH="1">
            <a:off x="1828800" y="99314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 flipH="1">
            <a:off x="1828800" y="51562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5" name="AutoShape 5"/>
          <p:cNvSpPr>
            <a:spLocks/>
          </p:cNvSpPr>
          <p:nvPr/>
        </p:nvSpPr>
        <p:spPr bwMode="auto">
          <a:xfrm rot="16199985">
            <a:off x="7631906" y="2653507"/>
            <a:ext cx="8193087" cy="9461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>
            <a:off x="14833600" y="9929813"/>
            <a:ext cx="7288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 flipH="1">
            <a:off x="14960600" y="52070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8" name="AutoShape 8"/>
          <p:cNvSpPr>
            <a:spLocks/>
          </p:cNvSpPr>
          <p:nvPr/>
        </p:nvSpPr>
        <p:spPr bwMode="auto">
          <a:xfrm>
            <a:off x="2438400" y="4298950"/>
            <a:ext cx="48768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Production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 </a:t>
            </a:r>
            <a:endParaRPr lang="en-US" dirty="0"/>
          </a:p>
        </p:txBody>
      </p:sp>
      <p:sp>
        <p:nvSpPr>
          <p:cNvPr id="81929" name="AutoShape 9"/>
          <p:cNvSpPr>
            <a:spLocks/>
          </p:cNvSpPr>
          <p:nvPr/>
        </p:nvSpPr>
        <p:spPr bwMode="auto">
          <a:xfrm>
            <a:off x="2768600" y="9023350"/>
            <a:ext cx="45593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Salaries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81930" name="AutoShape 10"/>
          <p:cNvSpPr>
            <a:spLocks/>
          </p:cNvSpPr>
          <p:nvPr/>
        </p:nvSpPr>
        <p:spPr bwMode="auto">
          <a:xfrm>
            <a:off x="15798800" y="42100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Advertising &amp; PR</a:t>
            </a:r>
            <a:endParaRPr lang="en-US" dirty="0"/>
          </a:p>
        </p:txBody>
      </p:sp>
      <p:sp>
        <p:nvSpPr>
          <p:cNvPr id="81931" name="AutoShape 11"/>
          <p:cNvSpPr>
            <a:spLocks/>
          </p:cNvSpPr>
          <p:nvPr/>
        </p:nvSpPr>
        <p:spPr bwMode="auto">
          <a:xfrm>
            <a:off x="15798800" y="90233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10%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Reserve</a:t>
            </a:r>
            <a:endParaRPr lang="en-US" dirty="0"/>
          </a:p>
        </p:txBody>
      </p:sp>
      <p:sp>
        <p:nvSpPr>
          <p:cNvPr id="81932" name="AutoShape 12"/>
          <p:cNvSpPr>
            <a:spLocks/>
          </p:cNvSpPr>
          <p:nvPr/>
        </p:nvSpPr>
        <p:spPr bwMode="auto">
          <a:xfrm>
            <a:off x="10347325" y="4860925"/>
            <a:ext cx="5786438" cy="6621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039"/>
                </a:moveTo>
                <a:lnTo>
                  <a:pt x="13984" y="21600"/>
                </a:lnTo>
                <a:lnTo>
                  <a:pt x="3742" y="21600"/>
                </a:lnTo>
                <a:lnTo>
                  <a:pt x="0" y="17010"/>
                </a:lnTo>
                <a:lnTo>
                  <a:pt x="11883" y="0"/>
                </a:lnTo>
                <a:lnTo>
                  <a:pt x="21600" y="1003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33" name="AutoShape 13"/>
          <p:cNvSpPr>
            <a:spLocks/>
          </p:cNvSpPr>
          <p:nvPr/>
        </p:nvSpPr>
        <p:spPr bwMode="auto">
          <a:xfrm rot="16199985">
            <a:off x="8909844" y="4166394"/>
            <a:ext cx="5635625" cy="6507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34" name="AutoShape 14"/>
          <p:cNvSpPr>
            <a:spLocks/>
          </p:cNvSpPr>
          <p:nvPr/>
        </p:nvSpPr>
        <p:spPr bwMode="auto">
          <a:xfrm>
            <a:off x="9696450" y="6794500"/>
            <a:ext cx="4073525" cy="1193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$ 750 000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7" name="AutoShape 13"/>
          <p:cNvSpPr>
            <a:spLocks/>
          </p:cNvSpPr>
          <p:nvPr/>
        </p:nvSpPr>
        <p:spPr bwMode="auto">
          <a:xfrm>
            <a:off x="7046913" y="85836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8" name="AutoShape 14"/>
          <p:cNvSpPr>
            <a:spLocks/>
          </p:cNvSpPr>
          <p:nvPr/>
        </p:nvSpPr>
        <p:spPr bwMode="auto">
          <a:xfrm>
            <a:off x="7772400" y="90297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5" name="AutoShape 21"/>
          <p:cNvSpPr>
            <a:spLocks/>
          </p:cNvSpPr>
          <p:nvPr/>
        </p:nvSpPr>
        <p:spPr bwMode="auto">
          <a:xfrm>
            <a:off x="15473363" y="43100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6" name="AutoShape 22"/>
          <p:cNvSpPr>
            <a:spLocks/>
          </p:cNvSpPr>
          <p:nvPr/>
        </p:nvSpPr>
        <p:spPr bwMode="auto">
          <a:xfrm>
            <a:off x="16203613" y="4748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8" name="AutoShape 24"/>
          <p:cNvSpPr>
            <a:spLocks/>
          </p:cNvSpPr>
          <p:nvPr/>
        </p:nvSpPr>
        <p:spPr bwMode="auto">
          <a:xfrm>
            <a:off x="15555913" y="88630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0" name="AutoShape 26"/>
          <p:cNvSpPr>
            <a:spLocks/>
          </p:cNvSpPr>
          <p:nvPr/>
        </p:nvSpPr>
        <p:spPr bwMode="auto">
          <a:xfrm>
            <a:off x="7034213" y="5194300"/>
            <a:ext cx="1741487" cy="173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1" name="AutoShape 27"/>
          <p:cNvSpPr>
            <a:spLocks/>
          </p:cNvSpPr>
          <p:nvPr/>
        </p:nvSpPr>
        <p:spPr bwMode="auto">
          <a:xfrm>
            <a:off x="7759700" y="56388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2" name="AutoShape 38"/>
          <p:cNvSpPr>
            <a:spLocks/>
          </p:cNvSpPr>
          <p:nvPr/>
        </p:nvSpPr>
        <p:spPr bwMode="auto">
          <a:xfrm>
            <a:off x="16284932" y="9306272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79" name="AutoShape 15"/>
          <p:cNvSpPr>
            <a:spLocks/>
          </p:cNvSpPr>
          <p:nvPr/>
        </p:nvSpPr>
        <p:spPr bwMode="auto">
          <a:xfrm>
            <a:off x="7377113" y="89138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7" name="AutoShape 23"/>
          <p:cNvSpPr>
            <a:spLocks/>
          </p:cNvSpPr>
          <p:nvPr/>
        </p:nvSpPr>
        <p:spPr bwMode="auto">
          <a:xfrm>
            <a:off x="15803563" y="4633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9" name="AutoShape 25"/>
          <p:cNvSpPr>
            <a:spLocks/>
          </p:cNvSpPr>
          <p:nvPr/>
        </p:nvSpPr>
        <p:spPr bwMode="auto">
          <a:xfrm>
            <a:off x="15886113" y="91932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2" name="AutoShape 28"/>
          <p:cNvSpPr>
            <a:spLocks/>
          </p:cNvSpPr>
          <p:nvPr/>
        </p:nvSpPr>
        <p:spPr bwMode="auto">
          <a:xfrm>
            <a:off x="7364413" y="5522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5" name="AutoShape 1"/>
          <p:cNvSpPr>
            <a:spLocks/>
          </p:cNvSpPr>
          <p:nvPr/>
        </p:nvSpPr>
        <p:spPr bwMode="auto">
          <a:xfrm>
            <a:off x="10248900" y="3530600"/>
            <a:ext cx="3983038" cy="8488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6" name="AutoShape 2"/>
          <p:cNvSpPr>
            <a:spLocks/>
          </p:cNvSpPr>
          <p:nvPr/>
        </p:nvSpPr>
        <p:spPr bwMode="auto">
          <a:xfrm>
            <a:off x="10185400" y="50800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7" name="AutoShape 3"/>
          <p:cNvSpPr>
            <a:spLocks/>
          </p:cNvSpPr>
          <p:nvPr/>
        </p:nvSpPr>
        <p:spPr bwMode="auto">
          <a:xfrm>
            <a:off x="10185400" y="4724400"/>
            <a:ext cx="53975" cy="263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8" name="AutoShape 4"/>
          <p:cNvSpPr>
            <a:spLocks/>
          </p:cNvSpPr>
          <p:nvPr/>
        </p:nvSpPr>
        <p:spPr bwMode="auto">
          <a:xfrm>
            <a:off x="10236200" y="3543300"/>
            <a:ext cx="3963988" cy="8466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254"/>
                </a:moveTo>
                <a:cubicBezTo>
                  <a:pt x="21600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600" y="20254"/>
                  <a:pt x="21600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9" name="AutoShape 5"/>
          <p:cNvSpPr>
            <a:spLocks/>
          </p:cNvSpPr>
          <p:nvPr/>
        </p:nvSpPr>
        <p:spPr bwMode="auto">
          <a:xfrm>
            <a:off x="10185400" y="54356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0" name="AutoShape 6"/>
          <p:cNvSpPr>
            <a:spLocks/>
          </p:cNvSpPr>
          <p:nvPr/>
        </p:nvSpPr>
        <p:spPr bwMode="auto">
          <a:xfrm>
            <a:off x="13182600" y="3467100"/>
            <a:ext cx="5143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1" name="AutoShape 7"/>
          <p:cNvSpPr>
            <a:spLocks/>
          </p:cNvSpPr>
          <p:nvPr/>
        </p:nvSpPr>
        <p:spPr bwMode="auto">
          <a:xfrm>
            <a:off x="11925300" y="11112500"/>
            <a:ext cx="652463" cy="652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9"/>
                </a:moveTo>
                <a:cubicBezTo>
                  <a:pt x="21600" y="16763"/>
                  <a:pt x="16763" y="21600"/>
                  <a:pt x="10798" y="21600"/>
                </a:cubicBezTo>
                <a:cubicBezTo>
                  <a:pt x="4834" y="21600"/>
                  <a:pt x="0" y="16763"/>
                  <a:pt x="0" y="10799"/>
                </a:cubicBezTo>
                <a:cubicBezTo>
                  <a:pt x="0" y="4835"/>
                  <a:pt x="4834" y="0"/>
                  <a:pt x="10798" y="0"/>
                </a:cubicBezTo>
                <a:cubicBezTo>
                  <a:pt x="16763" y="0"/>
                  <a:pt x="21600" y="4835"/>
                  <a:pt x="21600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2" name="AutoShape 8"/>
          <p:cNvSpPr>
            <a:spLocks/>
          </p:cNvSpPr>
          <p:nvPr/>
        </p:nvSpPr>
        <p:spPr bwMode="auto">
          <a:xfrm>
            <a:off x="12192000" y="3860800"/>
            <a:ext cx="95250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7"/>
                </a:moveTo>
                <a:cubicBezTo>
                  <a:pt x="21600" y="16763"/>
                  <a:pt x="16769" y="21600"/>
                  <a:pt x="10800" y="21600"/>
                </a:cubicBezTo>
                <a:cubicBezTo>
                  <a:pt x="4836" y="21600"/>
                  <a:pt x="0" y="16763"/>
                  <a:pt x="0" y="10797"/>
                </a:cubicBezTo>
                <a:cubicBezTo>
                  <a:pt x="0" y="4833"/>
                  <a:pt x="4836" y="0"/>
                  <a:pt x="10800" y="0"/>
                </a:cubicBezTo>
                <a:cubicBezTo>
                  <a:pt x="16769" y="0"/>
                  <a:pt x="21600" y="4833"/>
                  <a:pt x="21600" y="10797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3" name="AutoShape 9"/>
          <p:cNvSpPr>
            <a:spLocks/>
          </p:cNvSpPr>
          <p:nvPr/>
        </p:nvSpPr>
        <p:spPr bwMode="auto">
          <a:xfrm>
            <a:off x="11887200" y="4191000"/>
            <a:ext cx="715963" cy="123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56"/>
                  <a:pt x="20761" y="21599"/>
                  <a:pt x="19730" y="21599"/>
                </a:cubicBezTo>
                <a:lnTo>
                  <a:pt x="1868" y="21599"/>
                </a:lnTo>
                <a:cubicBezTo>
                  <a:pt x="837" y="21599"/>
                  <a:pt x="0" y="16756"/>
                  <a:pt x="0" y="10800"/>
                </a:cubicBezTo>
                <a:cubicBezTo>
                  <a:pt x="0" y="4841"/>
                  <a:pt x="837" y="0"/>
                  <a:pt x="1868" y="0"/>
                </a:cubicBezTo>
                <a:lnTo>
                  <a:pt x="19730" y="0"/>
                </a:lnTo>
                <a:cubicBezTo>
                  <a:pt x="20761" y="0"/>
                  <a:pt x="21599" y="4841"/>
                  <a:pt x="21599" y="10800"/>
                </a:cubicBezTo>
                <a:cubicBezTo>
                  <a:pt x="21599" y="10800"/>
                  <a:pt x="21599" y="10800"/>
                  <a:pt x="21599" y="10800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4" name="AutoShape 10"/>
          <p:cNvSpPr>
            <a:spLocks/>
          </p:cNvSpPr>
          <p:nvPr/>
        </p:nvSpPr>
        <p:spPr bwMode="auto">
          <a:xfrm>
            <a:off x="12141200" y="11353800"/>
            <a:ext cx="212725" cy="21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75" name="AutoShape 11"/>
          <p:cNvSpPr>
            <a:spLocks/>
          </p:cNvSpPr>
          <p:nvPr/>
        </p:nvSpPr>
        <p:spPr bwMode="auto">
          <a:xfrm>
            <a:off x="10464800" y="4648200"/>
            <a:ext cx="3514725" cy="6242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6" name="AutoShape 12"/>
          <p:cNvSpPr>
            <a:spLocks/>
          </p:cNvSpPr>
          <p:nvPr/>
        </p:nvSpPr>
        <p:spPr bwMode="auto">
          <a:xfrm>
            <a:off x="11912600" y="11442700"/>
            <a:ext cx="663575" cy="325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7"/>
                  <a:pt x="16670" y="21600"/>
                  <a:pt x="10806" y="21600"/>
                </a:cubicBezTo>
                <a:cubicBezTo>
                  <a:pt x="4942" y="21600"/>
                  <a:pt x="0" y="11927"/>
                  <a:pt x="0" y="0"/>
                </a:cubicBezTo>
                <a:cubicBezTo>
                  <a:pt x="9267" y="7539"/>
                  <a:pt x="13298" y="7287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0" name="AutoShape 16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App Features</a:t>
            </a:r>
            <a:endParaRPr lang="en-US" dirty="0"/>
          </a:p>
        </p:txBody>
      </p:sp>
      <p:sp>
        <p:nvSpPr>
          <p:cNvPr id="88081" name="AutoShape 17"/>
          <p:cNvSpPr>
            <a:spLocks/>
          </p:cNvSpPr>
          <p:nvPr/>
        </p:nvSpPr>
        <p:spPr bwMode="auto">
          <a:xfrm>
            <a:off x="1168400" y="5270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In hac habitasse platea dict umst. Aliquam condimentum in neque ac ullamcorper</a:t>
            </a:r>
            <a:endParaRPr lang="en-US"/>
          </a:p>
        </p:txBody>
      </p:sp>
      <p:sp>
        <p:nvSpPr>
          <p:cNvPr id="88082" name="AutoShape 18"/>
          <p:cNvSpPr>
            <a:spLocks/>
          </p:cNvSpPr>
          <p:nvPr/>
        </p:nvSpPr>
        <p:spPr bwMode="auto">
          <a:xfrm>
            <a:off x="17602200" y="43878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consectetur nulla pulvinar id donec non.</a:t>
            </a:r>
            <a:endParaRPr lang="en-US"/>
          </a:p>
        </p:txBody>
      </p:sp>
      <p:sp>
        <p:nvSpPr>
          <p:cNvPr id="88083" name="AutoShape 19"/>
          <p:cNvSpPr>
            <a:spLocks/>
          </p:cNvSpPr>
          <p:nvPr/>
        </p:nvSpPr>
        <p:spPr bwMode="auto">
          <a:xfrm>
            <a:off x="17614900" y="9188450"/>
            <a:ext cx="57150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8084" name="AutoShape 20"/>
          <p:cNvSpPr>
            <a:spLocks/>
          </p:cNvSpPr>
          <p:nvPr/>
        </p:nvSpPr>
        <p:spPr bwMode="auto">
          <a:xfrm>
            <a:off x="1181100" y="89090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dictum sit amet.</a:t>
            </a:r>
            <a:endParaRPr lang="en-US"/>
          </a:p>
        </p:txBody>
      </p:sp>
      <p:pic>
        <p:nvPicPr>
          <p:cNvPr id="88093" name="Picture 29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4648200"/>
            <a:ext cx="3514725" cy="62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094" name="AutoShape 30"/>
          <p:cNvSpPr>
            <a:spLocks/>
          </p:cNvSpPr>
          <p:nvPr/>
        </p:nvSpPr>
        <p:spPr bwMode="auto">
          <a:xfrm>
            <a:off x="13238163" y="5211763"/>
            <a:ext cx="23368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4932" y="0"/>
                </a:lnTo>
                <a:lnTo>
                  <a:pt x="14932" y="21599"/>
                </a:lnTo>
                <a:lnTo>
                  <a:pt x="0" y="21599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5" name="AutoShape 31"/>
          <p:cNvSpPr>
            <a:spLocks/>
          </p:cNvSpPr>
          <p:nvPr/>
        </p:nvSpPr>
        <p:spPr bwMode="auto">
          <a:xfrm>
            <a:off x="13042900" y="6235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6" name="Line 32"/>
          <p:cNvSpPr>
            <a:spLocks noChangeShapeType="1"/>
          </p:cNvSpPr>
          <p:nvPr/>
        </p:nvSpPr>
        <p:spPr bwMode="auto">
          <a:xfrm flipH="1">
            <a:off x="13420725" y="9771063"/>
            <a:ext cx="2143125" cy="0"/>
          </a:xfrm>
          <a:prstGeom prst="line">
            <a:avLst/>
          </a:prstGeom>
          <a:noFill/>
          <a:ln w="38100" cap="flat" cmpd="sng">
            <a:solidFill>
              <a:srgbClr val="37475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8097" name="AutoShape 33"/>
          <p:cNvSpPr>
            <a:spLocks/>
          </p:cNvSpPr>
          <p:nvPr/>
        </p:nvSpPr>
        <p:spPr bwMode="auto">
          <a:xfrm>
            <a:off x="13220700" y="9664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39516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8" name="AutoShape 34"/>
          <p:cNvSpPr>
            <a:spLocks/>
          </p:cNvSpPr>
          <p:nvPr/>
        </p:nvSpPr>
        <p:spPr bwMode="auto">
          <a:xfrm>
            <a:off x="8777288" y="8289925"/>
            <a:ext cx="2255837" cy="11271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324" y="21600"/>
                </a:lnTo>
                <a:lnTo>
                  <a:pt x="6324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64335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9" name="AutoShape 35"/>
          <p:cNvSpPr>
            <a:spLocks/>
          </p:cNvSpPr>
          <p:nvPr/>
        </p:nvSpPr>
        <p:spPr bwMode="auto">
          <a:xfrm>
            <a:off x="11049000" y="8191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0" name="AutoShape 36"/>
          <p:cNvSpPr>
            <a:spLocks/>
          </p:cNvSpPr>
          <p:nvPr/>
        </p:nvSpPr>
        <p:spPr bwMode="auto">
          <a:xfrm>
            <a:off x="8761413" y="6097588"/>
            <a:ext cx="3292475" cy="11382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4333" y="21600"/>
                </a:lnTo>
                <a:lnTo>
                  <a:pt x="4333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46998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1" name="AutoShape 37"/>
          <p:cNvSpPr>
            <a:spLocks/>
          </p:cNvSpPr>
          <p:nvPr/>
        </p:nvSpPr>
        <p:spPr bwMode="auto">
          <a:xfrm>
            <a:off x="12065000" y="7137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3" name="AutoShape 39"/>
          <p:cNvSpPr>
            <a:spLocks/>
          </p:cNvSpPr>
          <p:nvPr/>
        </p:nvSpPr>
        <p:spPr bwMode="auto">
          <a:xfrm>
            <a:off x="7467600" y="57277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4" name="AutoShape 40"/>
          <p:cNvSpPr>
            <a:spLocks/>
          </p:cNvSpPr>
          <p:nvPr/>
        </p:nvSpPr>
        <p:spPr bwMode="auto">
          <a:xfrm>
            <a:off x="7543800" y="90678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5" name="AutoShape 41"/>
          <p:cNvSpPr>
            <a:spLocks/>
          </p:cNvSpPr>
          <p:nvPr/>
        </p:nvSpPr>
        <p:spPr bwMode="auto">
          <a:xfrm>
            <a:off x="16027400" y="4775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6" name="AutoShape 42"/>
          <p:cNvSpPr>
            <a:spLocks/>
          </p:cNvSpPr>
          <p:nvPr/>
        </p:nvSpPr>
        <p:spPr bwMode="auto">
          <a:xfrm>
            <a:off x="16103600" y="93472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AutoShape 5"/>
          <p:cNvSpPr>
            <a:spLocks/>
          </p:cNvSpPr>
          <p:nvPr/>
        </p:nvSpPr>
        <p:spPr bwMode="auto">
          <a:xfrm>
            <a:off x="14082713" y="59039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4" name="AutoShape 6"/>
          <p:cNvSpPr>
            <a:spLocks/>
          </p:cNvSpPr>
          <p:nvPr/>
        </p:nvSpPr>
        <p:spPr bwMode="auto">
          <a:xfrm>
            <a:off x="14808200" y="63500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0" name="AutoShape 12"/>
          <p:cNvSpPr>
            <a:spLocks/>
          </p:cNvSpPr>
          <p:nvPr/>
        </p:nvSpPr>
        <p:spPr bwMode="auto">
          <a:xfrm>
            <a:off x="14089063" y="36687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1" name="AutoShape 13"/>
          <p:cNvSpPr>
            <a:spLocks/>
          </p:cNvSpPr>
          <p:nvPr/>
        </p:nvSpPr>
        <p:spPr bwMode="auto">
          <a:xfrm>
            <a:off x="14806613" y="4113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3" name="AutoShape 15"/>
          <p:cNvSpPr>
            <a:spLocks/>
          </p:cNvSpPr>
          <p:nvPr/>
        </p:nvSpPr>
        <p:spPr bwMode="auto">
          <a:xfrm>
            <a:off x="14082713" y="80819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4" name="AutoShape 16"/>
          <p:cNvSpPr>
            <a:spLocks/>
          </p:cNvSpPr>
          <p:nvPr/>
        </p:nvSpPr>
        <p:spPr bwMode="auto">
          <a:xfrm>
            <a:off x="14808200" y="8534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089" name="AutoShape 1"/>
          <p:cNvSpPr>
            <a:spLocks/>
          </p:cNvSpPr>
          <p:nvPr/>
        </p:nvSpPr>
        <p:spPr bwMode="auto">
          <a:xfrm>
            <a:off x="1574800" y="9766300"/>
            <a:ext cx="11047413" cy="328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999" y="0"/>
                </a:moveTo>
                <a:lnTo>
                  <a:pt x="20988" y="0"/>
                </a:lnTo>
                <a:lnTo>
                  <a:pt x="611" y="0"/>
                </a:lnTo>
                <a:lnTo>
                  <a:pt x="600" y="0"/>
                </a:lnTo>
                <a:cubicBezTo>
                  <a:pt x="268" y="0"/>
                  <a:pt x="0" y="4463"/>
                  <a:pt x="0" y="9970"/>
                </a:cubicBezTo>
                <a:lnTo>
                  <a:pt x="0" y="11632"/>
                </a:lnTo>
                <a:cubicBezTo>
                  <a:pt x="0" y="17137"/>
                  <a:pt x="268" y="21600"/>
                  <a:pt x="600" y="21600"/>
                </a:cubicBezTo>
                <a:lnTo>
                  <a:pt x="611" y="21600"/>
                </a:lnTo>
                <a:lnTo>
                  <a:pt x="20988" y="21600"/>
                </a:lnTo>
                <a:lnTo>
                  <a:pt x="20999" y="21600"/>
                </a:lnTo>
                <a:cubicBezTo>
                  <a:pt x="21331" y="21600"/>
                  <a:pt x="21599" y="17137"/>
                  <a:pt x="21599" y="11632"/>
                </a:cubicBezTo>
                <a:lnTo>
                  <a:pt x="21599" y="9970"/>
                </a:lnTo>
                <a:cubicBezTo>
                  <a:pt x="21599" y="4463"/>
                  <a:pt x="21331" y="0"/>
                  <a:pt x="20999" y="0"/>
                </a:cubicBezTo>
                <a:close/>
              </a:path>
            </a:pathLst>
          </a:custGeom>
          <a:solidFill>
            <a:srgbClr val="B4B6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2836863" y="4038600"/>
            <a:ext cx="8585200" cy="5810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453"/>
                </a:moveTo>
                <a:cubicBezTo>
                  <a:pt x="21600" y="21086"/>
                  <a:pt x="21251" y="21600"/>
                  <a:pt x="20820" y="21600"/>
                </a:cubicBezTo>
                <a:lnTo>
                  <a:pt x="779" y="21600"/>
                </a:lnTo>
                <a:cubicBezTo>
                  <a:pt x="348" y="21600"/>
                  <a:pt x="0" y="21086"/>
                  <a:pt x="0" y="20453"/>
                </a:cubicBezTo>
                <a:lnTo>
                  <a:pt x="0" y="1146"/>
                </a:lnTo>
                <a:cubicBezTo>
                  <a:pt x="0" y="513"/>
                  <a:pt x="348" y="0"/>
                  <a:pt x="779" y="0"/>
                </a:cubicBezTo>
                <a:lnTo>
                  <a:pt x="20820" y="0"/>
                </a:lnTo>
                <a:cubicBezTo>
                  <a:pt x="21251" y="0"/>
                  <a:pt x="21600" y="513"/>
                  <a:pt x="21600" y="1146"/>
                </a:cubicBezTo>
                <a:cubicBezTo>
                  <a:pt x="21600" y="1146"/>
                  <a:pt x="21600" y="20453"/>
                  <a:pt x="21600" y="20453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1" name="AutoShape 3"/>
          <p:cNvSpPr>
            <a:spLocks/>
          </p:cNvSpPr>
          <p:nvPr/>
        </p:nvSpPr>
        <p:spPr bwMode="auto">
          <a:xfrm>
            <a:off x="3168650" y="4279900"/>
            <a:ext cx="7904163" cy="509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DCDEE0"/>
                </a:outerShdw>
              </a:effectLst>
            </a:endParaRPr>
          </a:p>
        </p:txBody>
      </p:sp>
      <p:sp>
        <p:nvSpPr>
          <p:cNvPr id="89092" name="AutoShape 4"/>
          <p:cNvSpPr>
            <a:spLocks/>
          </p:cNvSpPr>
          <p:nvPr/>
        </p:nvSpPr>
        <p:spPr bwMode="auto">
          <a:xfrm>
            <a:off x="7107238" y="4106863"/>
            <a:ext cx="146050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4"/>
                </a:moveTo>
                <a:cubicBezTo>
                  <a:pt x="21600" y="16761"/>
                  <a:pt x="16755" y="21600"/>
                  <a:pt x="10791" y="21600"/>
                </a:cubicBezTo>
                <a:cubicBezTo>
                  <a:pt x="4831" y="21600"/>
                  <a:pt x="0" y="16761"/>
                  <a:pt x="0" y="10794"/>
                </a:cubicBezTo>
                <a:cubicBezTo>
                  <a:pt x="0" y="4832"/>
                  <a:pt x="4831" y="0"/>
                  <a:pt x="10791" y="0"/>
                </a:cubicBezTo>
                <a:cubicBezTo>
                  <a:pt x="16755" y="0"/>
                  <a:pt x="21600" y="4832"/>
                  <a:pt x="21600" y="10794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5" name="AutoShape 7"/>
          <p:cNvSpPr>
            <a:spLocks/>
          </p:cNvSpPr>
          <p:nvPr/>
        </p:nvSpPr>
        <p:spPr bwMode="auto">
          <a:xfrm>
            <a:off x="14412913" y="62341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6" name="AutoShape 8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application</a:t>
            </a:r>
            <a:endParaRPr lang="en-US" dirty="0"/>
          </a:p>
        </p:txBody>
      </p:sp>
      <p:sp>
        <p:nvSpPr>
          <p:cNvPr id="89097" name="AutoShape 9"/>
          <p:cNvSpPr>
            <a:spLocks/>
          </p:cNvSpPr>
          <p:nvPr/>
        </p:nvSpPr>
        <p:spPr bwMode="auto">
          <a:xfrm>
            <a:off x="16344900" y="3746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vehicula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pulvinar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id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donec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non.</a:t>
            </a:r>
            <a:endParaRPr lang="en-US" dirty="0"/>
          </a:p>
        </p:txBody>
      </p:sp>
      <p:sp>
        <p:nvSpPr>
          <p:cNvPr id="89098" name="AutoShape 10"/>
          <p:cNvSpPr>
            <a:spLocks/>
          </p:cNvSpPr>
          <p:nvPr/>
        </p:nvSpPr>
        <p:spPr bwMode="auto">
          <a:xfrm>
            <a:off x="16344900" y="5980113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9099" name="AutoShape 11"/>
          <p:cNvSpPr>
            <a:spLocks/>
          </p:cNvSpPr>
          <p:nvPr/>
        </p:nvSpPr>
        <p:spPr bwMode="auto">
          <a:xfrm>
            <a:off x="16344900" y="81597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 in neque ac ullamcorper</a:t>
            </a:r>
            <a:endParaRPr lang="en-US"/>
          </a:p>
        </p:txBody>
      </p:sp>
      <p:sp>
        <p:nvSpPr>
          <p:cNvPr id="89102" name="AutoShape 14"/>
          <p:cNvSpPr>
            <a:spLocks/>
          </p:cNvSpPr>
          <p:nvPr/>
        </p:nvSpPr>
        <p:spPr bwMode="auto">
          <a:xfrm>
            <a:off x="14406563" y="3998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5" name="AutoShape 17"/>
          <p:cNvSpPr>
            <a:spLocks/>
          </p:cNvSpPr>
          <p:nvPr/>
        </p:nvSpPr>
        <p:spPr bwMode="auto">
          <a:xfrm>
            <a:off x="14412913" y="8418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9106" name="Picture 18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4275138"/>
            <a:ext cx="7962900" cy="509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107" name="Line 19"/>
          <p:cNvSpPr>
            <a:spLocks noChangeShapeType="1"/>
          </p:cNvSpPr>
          <p:nvPr/>
        </p:nvSpPr>
        <p:spPr bwMode="auto">
          <a:xfrm flipH="1" flipV="1">
            <a:off x="9256713" y="6767513"/>
            <a:ext cx="4827587" cy="1587"/>
          </a:xfrm>
          <a:prstGeom prst="line">
            <a:avLst/>
          </a:prstGeom>
          <a:noFill/>
          <a:ln w="38100" cap="flat" cmpd="sng">
            <a:solidFill>
              <a:srgbClr val="7C3E6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9108" name="AutoShape 20"/>
          <p:cNvSpPr>
            <a:spLocks/>
          </p:cNvSpPr>
          <p:nvPr/>
        </p:nvSpPr>
        <p:spPr bwMode="auto">
          <a:xfrm>
            <a:off x="9055100" y="6667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09" name="AutoShape 21"/>
          <p:cNvSpPr>
            <a:spLocks/>
          </p:cNvSpPr>
          <p:nvPr/>
        </p:nvSpPr>
        <p:spPr bwMode="auto">
          <a:xfrm>
            <a:off x="8229600" y="4519613"/>
            <a:ext cx="59309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12812" y="21599"/>
                </a:lnTo>
                <a:lnTo>
                  <a:pt x="12812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0" name="AutoShape 22"/>
          <p:cNvSpPr>
            <a:spLocks/>
          </p:cNvSpPr>
          <p:nvPr/>
        </p:nvSpPr>
        <p:spPr bwMode="auto">
          <a:xfrm>
            <a:off x="8026400" y="5257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1" name="AutoShape 23"/>
          <p:cNvSpPr>
            <a:spLocks/>
          </p:cNvSpPr>
          <p:nvPr/>
        </p:nvSpPr>
        <p:spPr bwMode="auto">
          <a:xfrm>
            <a:off x="9345613" y="8077200"/>
            <a:ext cx="4827587" cy="863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11027" y="21600"/>
                </a:lnTo>
                <a:lnTo>
                  <a:pt x="11027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5DBEB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2" name="AutoShape 24"/>
          <p:cNvSpPr>
            <a:spLocks/>
          </p:cNvSpPr>
          <p:nvPr/>
        </p:nvSpPr>
        <p:spPr bwMode="auto">
          <a:xfrm>
            <a:off x="9156700" y="79883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3" name="AutoShape 25"/>
          <p:cNvSpPr>
            <a:spLocks/>
          </p:cNvSpPr>
          <p:nvPr/>
        </p:nvSpPr>
        <p:spPr bwMode="auto">
          <a:xfrm>
            <a:off x="14541500" y="86360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4" name="AutoShape 26"/>
          <p:cNvSpPr>
            <a:spLocks/>
          </p:cNvSpPr>
          <p:nvPr/>
        </p:nvSpPr>
        <p:spPr bwMode="auto">
          <a:xfrm>
            <a:off x="14643100" y="4140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5" name="AutoShape 27"/>
          <p:cNvSpPr>
            <a:spLocks/>
          </p:cNvSpPr>
          <p:nvPr/>
        </p:nvSpPr>
        <p:spPr bwMode="auto">
          <a:xfrm>
            <a:off x="14617700" y="64135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6" name="AutoShape 28"/>
          <p:cNvSpPr>
            <a:spLocks/>
          </p:cNvSpPr>
          <p:nvPr/>
        </p:nvSpPr>
        <p:spPr bwMode="auto">
          <a:xfrm>
            <a:off x="1574800" y="9756775"/>
            <a:ext cx="1104900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ubicBezTo>
                  <a:pt x="0" y="21599"/>
                  <a:pt x="0" y="0"/>
                  <a:pt x="0" y="0"/>
                </a:cubicBezTo>
                <a:close/>
              </a:path>
            </a:pathLst>
          </a:custGeom>
          <a:solidFill>
            <a:srgbClr val="D9DA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23" name="AutoShape 31"/>
          <p:cNvSpPr>
            <a:spLocks/>
          </p:cNvSpPr>
          <p:nvPr/>
        </p:nvSpPr>
        <p:spPr bwMode="auto">
          <a:xfrm>
            <a:off x="19683413" y="84185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5" name="AutoShape 33"/>
          <p:cNvSpPr>
            <a:spLocks/>
          </p:cNvSpPr>
          <p:nvPr/>
        </p:nvSpPr>
        <p:spPr bwMode="auto">
          <a:xfrm>
            <a:off x="204089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35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3" name="AutoShape 1"/>
          <p:cNvSpPr>
            <a:spLocks/>
          </p:cNvSpPr>
          <p:nvPr/>
        </p:nvSpPr>
        <p:spPr bwMode="auto">
          <a:xfrm>
            <a:off x="2614613" y="8431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B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3" name="AutoShape 11"/>
          <p:cNvSpPr>
            <a:spLocks/>
          </p:cNvSpPr>
          <p:nvPr/>
        </p:nvSpPr>
        <p:spPr bwMode="auto">
          <a:xfrm>
            <a:off x="2506663" y="4494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6" name="AutoShape 24"/>
          <p:cNvSpPr>
            <a:spLocks/>
          </p:cNvSpPr>
          <p:nvPr/>
        </p:nvSpPr>
        <p:spPr bwMode="auto">
          <a:xfrm>
            <a:off x="3236913" y="49387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18" name="AutoShape 26"/>
          <p:cNvSpPr>
            <a:spLocks/>
          </p:cNvSpPr>
          <p:nvPr/>
        </p:nvSpPr>
        <p:spPr bwMode="auto">
          <a:xfrm>
            <a:off x="3352800" y="8877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20" name="AutoShape 28"/>
          <p:cNvSpPr>
            <a:spLocks/>
          </p:cNvSpPr>
          <p:nvPr/>
        </p:nvSpPr>
        <p:spPr bwMode="auto">
          <a:xfrm>
            <a:off x="1954371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1" name="AutoShape 29"/>
          <p:cNvSpPr>
            <a:spLocks/>
          </p:cNvSpPr>
          <p:nvPr/>
        </p:nvSpPr>
        <p:spPr bwMode="auto">
          <a:xfrm>
            <a:off x="20269200" y="45212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0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4" name="AutoShape 2"/>
          <p:cNvSpPr>
            <a:spLocks/>
          </p:cNvSpPr>
          <p:nvPr/>
        </p:nvSpPr>
        <p:spPr bwMode="auto">
          <a:xfrm>
            <a:off x="6311900" y="3873500"/>
            <a:ext cx="11334750" cy="7051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995"/>
                </a:moveTo>
                <a:cubicBezTo>
                  <a:pt x="21599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599" y="270"/>
                  <a:pt x="21599" y="604"/>
                </a:cubicBezTo>
                <a:cubicBezTo>
                  <a:pt x="21599" y="604"/>
                  <a:pt x="21599" y="20995"/>
                  <a:pt x="21599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5" name="AutoShape 3"/>
          <p:cNvSpPr>
            <a:spLocks/>
          </p:cNvSpPr>
          <p:nvPr/>
        </p:nvSpPr>
        <p:spPr bwMode="auto">
          <a:xfrm>
            <a:off x="6311900" y="4203700"/>
            <a:ext cx="11334750" cy="1012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6631"/>
                </a:lnTo>
                <a:cubicBezTo>
                  <a:pt x="21599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6" name="AutoShape 4"/>
          <p:cNvSpPr>
            <a:spLocks/>
          </p:cNvSpPr>
          <p:nvPr/>
        </p:nvSpPr>
        <p:spPr bwMode="auto">
          <a:xfrm>
            <a:off x="166243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7" name="AutoShape 5"/>
          <p:cNvSpPr>
            <a:spLocks/>
          </p:cNvSpPr>
          <p:nvPr/>
        </p:nvSpPr>
        <p:spPr bwMode="auto">
          <a:xfrm>
            <a:off x="169037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599" y="16764"/>
                  <a:pt x="21599" y="10801"/>
                </a:cubicBezTo>
                <a:cubicBezTo>
                  <a:pt x="21599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8" name="AutoShape 6"/>
          <p:cNvSpPr>
            <a:spLocks/>
          </p:cNvSpPr>
          <p:nvPr/>
        </p:nvSpPr>
        <p:spPr bwMode="auto">
          <a:xfrm>
            <a:off x="171958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0" name="AutoShape 8"/>
          <p:cNvSpPr>
            <a:spLocks/>
          </p:cNvSpPr>
          <p:nvPr/>
        </p:nvSpPr>
        <p:spPr bwMode="auto">
          <a:xfrm>
            <a:off x="7289800" y="4762500"/>
            <a:ext cx="280988" cy="280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1" name="AutoShape 9"/>
          <p:cNvSpPr>
            <a:spLocks/>
          </p:cNvSpPr>
          <p:nvPr/>
        </p:nvSpPr>
        <p:spPr bwMode="auto">
          <a:xfrm>
            <a:off x="7835900" y="4724400"/>
            <a:ext cx="9358313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599"/>
                  <a:pt x="21497" y="21599"/>
                </a:cubicBezTo>
                <a:lnTo>
                  <a:pt x="102" y="21599"/>
                </a:lnTo>
                <a:cubicBezTo>
                  <a:pt x="46" y="21599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5002" name="Picture 10" descr="browser 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19700"/>
            <a:ext cx="113284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004" name="Line 12"/>
          <p:cNvSpPr>
            <a:spLocks noChangeShapeType="1"/>
          </p:cNvSpPr>
          <p:nvPr/>
        </p:nvSpPr>
        <p:spPr bwMode="auto">
          <a:xfrm>
            <a:off x="157607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66425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5" name="Line 13"/>
          <p:cNvSpPr>
            <a:spLocks noChangeShapeType="1"/>
          </p:cNvSpPr>
          <p:nvPr/>
        </p:nvSpPr>
        <p:spPr bwMode="auto">
          <a:xfrm>
            <a:off x="43053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5896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6" name="AutoShape 14"/>
          <p:cNvSpPr>
            <a:spLocks/>
          </p:cNvSpPr>
          <p:nvPr/>
        </p:nvSpPr>
        <p:spPr bwMode="auto">
          <a:xfrm>
            <a:off x="18605500" y="6024563"/>
            <a:ext cx="36830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mi.</a:t>
            </a:r>
            <a:endParaRPr lang="en-US"/>
          </a:p>
        </p:txBody>
      </p:sp>
      <p:sp>
        <p:nvSpPr>
          <p:cNvPr id="85007" name="AutoShape 15"/>
          <p:cNvSpPr>
            <a:spLocks/>
          </p:cNvSpPr>
          <p:nvPr/>
        </p:nvSpPr>
        <p:spPr bwMode="auto">
          <a:xfrm>
            <a:off x="18618200" y="105092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viverra.</a:t>
            </a:r>
            <a:endParaRPr lang="en-US"/>
          </a:p>
        </p:txBody>
      </p:sp>
      <p:sp>
        <p:nvSpPr>
          <p:cNvPr id="85008" name="AutoShape 16"/>
          <p:cNvSpPr>
            <a:spLocks/>
          </p:cNvSpPr>
          <p:nvPr/>
        </p:nvSpPr>
        <p:spPr bwMode="auto">
          <a:xfrm>
            <a:off x="1511300" y="10407650"/>
            <a:ext cx="3898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dictu.</a:t>
            </a:r>
            <a:endParaRPr lang="en-US"/>
          </a:p>
        </p:txBody>
      </p:sp>
      <p:sp>
        <p:nvSpPr>
          <p:cNvPr id="85009" name="AutoShape 17"/>
          <p:cNvSpPr>
            <a:spLocks/>
          </p:cNvSpPr>
          <p:nvPr/>
        </p:nvSpPr>
        <p:spPr bwMode="auto">
          <a:xfrm>
            <a:off x="1524000" y="64071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85010" name="AutoShape 18"/>
          <p:cNvSpPr>
            <a:spLocks/>
          </p:cNvSpPr>
          <p:nvPr/>
        </p:nvSpPr>
        <p:spPr bwMode="auto">
          <a:xfrm>
            <a:off x="84074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1" name="AutoShape 19"/>
          <p:cNvSpPr>
            <a:spLocks/>
          </p:cNvSpPr>
          <p:nvPr/>
        </p:nvSpPr>
        <p:spPr bwMode="auto">
          <a:xfrm>
            <a:off x="155575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3552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2" name="Line 20"/>
          <p:cNvSpPr>
            <a:spLocks noChangeShapeType="1"/>
          </p:cNvSpPr>
          <p:nvPr/>
        </p:nvSpPr>
        <p:spPr bwMode="auto">
          <a:xfrm flipV="1">
            <a:off x="16914813" y="4951413"/>
            <a:ext cx="2676525" cy="1587"/>
          </a:xfrm>
          <a:prstGeom prst="line">
            <a:avLst/>
          </a:prstGeom>
          <a:noFill/>
          <a:ln w="38100" cap="flat" cmpd="sng">
            <a:solidFill>
              <a:srgbClr val="495A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3" name="AutoShape 21"/>
          <p:cNvSpPr>
            <a:spLocks/>
          </p:cNvSpPr>
          <p:nvPr/>
        </p:nvSpPr>
        <p:spPr bwMode="auto">
          <a:xfrm>
            <a:off x="16725900" y="4851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495A7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4" name="Line 22"/>
          <p:cNvSpPr>
            <a:spLocks noChangeShapeType="1"/>
          </p:cNvSpPr>
          <p:nvPr/>
        </p:nvSpPr>
        <p:spPr bwMode="auto">
          <a:xfrm flipV="1">
            <a:off x="4241800" y="5384800"/>
            <a:ext cx="2667000" cy="0"/>
          </a:xfrm>
          <a:prstGeom prst="line">
            <a:avLst/>
          </a:prstGeom>
          <a:noFill/>
          <a:ln w="38100" cap="flat" cmpd="sng">
            <a:solidFill>
              <a:srgbClr val="CF863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5" name="AutoShape 23"/>
          <p:cNvSpPr>
            <a:spLocks/>
          </p:cNvSpPr>
          <p:nvPr/>
        </p:nvSpPr>
        <p:spPr bwMode="auto">
          <a:xfrm>
            <a:off x="6718300" y="5295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7" name="AutoShape 25"/>
          <p:cNvSpPr>
            <a:spLocks/>
          </p:cNvSpPr>
          <p:nvPr/>
        </p:nvSpPr>
        <p:spPr bwMode="auto">
          <a:xfrm>
            <a:off x="2836863" y="4824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9" name="AutoShape 27"/>
          <p:cNvSpPr>
            <a:spLocks/>
          </p:cNvSpPr>
          <p:nvPr/>
        </p:nvSpPr>
        <p:spPr bwMode="auto">
          <a:xfrm>
            <a:off x="2957513" y="8761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2" name="AutoShape 30"/>
          <p:cNvSpPr>
            <a:spLocks/>
          </p:cNvSpPr>
          <p:nvPr/>
        </p:nvSpPr>
        <p:spPr bwMode="auto">
          <a:xfrm>
            <a:off x="1987391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4" name="AutoShape 32"/>
          <p:cNvSpPr>
            <a:spLocks/>
          </p:cNvSpPr>
          <p:nvPr/>
        </p:nvSpPr>
        <p:spPr bwMode="auto">
          <a:xfrm>
            <a:off x="20013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6" name="AutoShape 34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overview</a:t>
            </a:r>
            <a:endParaRPr lang="en-US" dirty="0"/>
          </a:p>
        </p:txBody>
      </p:sp>
      <p:sp>
        <p:nvSpPr>
          <p:cNvPr id="85027" name="AutoShape 35"/>
          <p:cNvSpPr>
            <a:spLocks/>
          </p:cNvSpPr>
          <p:nvPr/>
        </p:nvSpPr>
        <p:spPr bwMode="auto">
          <a:xfrm>
            <a:off x="3086100" y="89916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8" name="AutoShape 36"/>
          <p:cNvSpPr>
            <a:spLocks/>
          </p:cNvSpPr>
          <p:nvPr/>
        </p:nvSpPr>
        <p:spPr bwMode="auto">
          <a:xfrm>
            <a:off x="20027900" y="45593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9" name="AutoShape 37"/>
          <p:cNvSpPr>
            <a:spLocks/>
          </p:cNvSpPr>
          <p:nvPr/>
        </p:nvSpPr>
        <p:spPr bwMode="auto">
          <a:xfrm>
            <a:off x="3060700" y="49657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30" name="AutoShape 38"/>
          <p:cNvSpPr>
            <a:spLocks/>
          </p:cNvSpPr>
          <p:nvPr/>
        </p:nvSpPr>
        <p:spPr bwMode="auto">
          <a:xfrm>
            <a:off x="20205700" y="89281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AutoShape 1"/>
          <p:cNvSpPr>
            <a:spLocks/>
          </p:cNvSpPr>
          <p:nvPr/>
        </p:nvSpPr>
        <p:spPr bwMode="auto">
          <a:xfrm>
            <a:off x="173085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2" name="AutoShape 2"/>
          <p:cNvSpPr>
            <a:spLocks/>
          </p:cNvSpPr>
          <p:nvPr/>
        </p:nvSpPr>
        <p:spPr bwMode="auto">
          <a:xfrm>
            <a:off x="99171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3" name="AutoShape 3"/>
          <p:cNvSpPr>
            <a:spLocks/>
          </p:cNvSpPr>
          <p:nvPr/>
        </p:nvSpPr>
        <p:spPr bwMode="auto">
          <a:xfrm>
            <a:off x="2538413" y="34147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4" name="AutoShape 4"/>
          <p:cNvSpPr>
            <a:spLocks/>
          </p:cNvSpPr>
          <p:nvPr/>
        </p:nvSpPr>
        <p:spPr bwMode="auto">
          <a:xfrm>
            <a:off x="9550400" y="960120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2014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cursus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>
                <a:solidFill>
                  <a:srgbClr val="E592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50%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5" name="AutoShape 5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Client Graphs</a:t>
            </a:r>
            <a:endParaRPr lang="en-US" dirty="0"/>
          </a:p>
        </p:txBody>
      </p:sp>
      <p:sp>
        <p:nvSpPr>
          <p:cNvPr id="92166" name="AutoShape 6"/>
          <p:cNvSpPr>
            <a:spLocks/>
          </p:cNvSpPr>
          <p:nvPr/>
        </p:nvSpPr>
        <p:spPr bwMode="auto">
          <a:xfrm>
            <a:off x="2197100" y="960755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2013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>
                <a:solidFill>
                  <a:srgbClr val="935A85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75%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945F87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7" name="AutoShape 7"/>
          <p:cNvSpPr>
            <a:spLocks/>
          </p:cNvSpPr>
          <p:nvPr/>
        </p:nvSpPr>
        <p:spPr bwMode="auto">
          <a:xfrm>
            <a:off x="16929100" y="9601200"/>
            <a:ext cx="58547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2015 hac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habitasse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platea dict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umst. Aliquam.</a:t>
            </a:r>
            <a:endParaRPr lang="en-US"/>
          </a:p>
        </p:txBody>
      </p:sp>
      <p:sp>
        <p:nvSpPr>
          <p:cNvPr id="92168" name="AutoShape 8"/>
          <p:cNvSpPr>
            <a:spLocks/>
          </p:cNvSpPr>
          <p:nvPr/>
        </p:nvSpPr>
        <p:spPr bwMode="auto">
          <a:xfrm>
            <a:off x="4171950" y="4329113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69" name="AutoShape 9"/>
          <p:cNvSpPr>
            <a:spLocks/>
          </p:cNvSpPr>
          <p:nvPr/>
        </p:nvSpPr>
        <p:spPr bwMode="auto">
          <a:xfrm>
            <a:off x="11542713" y="4330700"/>
            <a:ext cx="3530600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70" name="AutoShape 10"/>
          <p:cNvSpPr>
            <a:spLocks/>
          </p:cNvSpPr>
          <p:nvPr/>
        </p:nvSpPr>
        <p:spPr bwMode="auto">
          <a:xfrm>
            <a:off x="18935700" y="4330700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30" name="Chart 5"/>
          <p:cNvGraphicFramePr/>
          <p:nvPr>
            <p:extLst>
              <p:ext uri="{D42A27DB-BD31-4B8C-83A1-F6EECF244321}">
                <p14:modId xmlns:p14="http://schemas.microsoft.com/office/powerpoint/2010/main" val="1342219811"/>
              </p:ext>
            </p:extLst>
          </p:nvPr>
        </p:nvGraphicFramePr>
        <p:xfrm>
          <a:off x="2025818" y="37796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25"/>
          <p:cNvGraphicFramePr/>
          <p:nvPr>
            <p:extLst>
              <p:ext uri="{D42A27DB-BD31-4B8C-83A1-F6EECF244321}">
                <p14:modId xmlns:p14="http://schemas.microsoft.com/office/powerpoint/2010/main" val="576746358"/>
              </p:ext>
            </p:extLst>
          </p:nvPr>
        </p:nvGraphicFramePr>
        <p:xfrm>
          <a:off x="9342605" y="38050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26"/>
          <p:cNvGraphicFramePr/>
          <p:nvPr>
            <p:extLst>
              <p:ext uri="{D42A27DB-BD31-4B8C-83A1-F6EECF244321}">
                <p14:modId xmlns:p14="http://schemas.microsoft.com/office/powerpoint/2010/main" val="1462041271"/>
              </p:ext>
            </p:extLst>
          </p:nvPr>
        </p:nvGraphicFramePr>
        <p:xfrm>
          <a:off x="16804640" y="3790804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2174" name="AutoShape 14"/>
          <p:cNvSpPr>
            <a:spLocks/>
          </p:cNvSpPr>
          <p:nvPr/>
        </p:nvSpPr>
        <p:spPr bwMode="auto">
          <a:xfrm>
            <a:off x="4229100" y="68326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2175" name="AutoShape 15"/>
          <p:cNvSpPr>
            <a:spLocks/>
          </p:cNvSpPr>
          <p:nvPr/>
        </p:nvSpPr>
        <p:spPr bwMode="auto">
          <a:xfrm>
            <a:off x="10439400" y="56515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2176" name="AutoShape 16"/>
          <p:cNvSpPr>
            <a:spLocks/>
          </p:cNvSpPr>
          <p:nvPr/>
        </p:nvSpPr>
        <p:spPr bwMode="auto">
          <a:xfrm>
            <a:off x="18110200" y="4838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2177" name="AutoShape 17"/>
          <p:cNvSpPr>
            <a:spLocks/>
          </p:cNvSpPr>
          <p:nvPr/>
        </p:nvSpPr>
        <p:spPr bwMode="auto">
          <a:xfrm>
            <a:off x="11842750" y="53213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8" name="AutoShape 18"/>
          <p:cNvSpPr>
            <a:spLocks/>
          </p:cNvSpPr>
          <p:nvPr/>
        </p:nvSpPr>
        <p:spPr bwMode="auto">
          <a:xfrm>
            <a:off x="4500563" y="5319713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9" name="AutoShape 19"/>
          <p:cNvSpPr>
            <a:spLocks/>
          </p:cNvSpPr>
          <p:nvPr/>
        </p:nvSpPr>
        <p:spPr bwMode="auto">
          <a:xfrm>
            <a:off x="19227800" y="53340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AutoShape 1"/>
          <p:cNvSpPr>
            <a:spLocks/>
          </p:cNvSpPr>
          <p:nvPr/>
        </p:nvSpPr>
        <p:spPr bwMode="auto">
          <a:xfrm>
            <a:off x="13563600" y="3149600"/>
            <a:ext cx="9091613" cy="90916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1" name="AutoShape 13"/>
          <p:cNvSpPr>
            <a:spLocks/>
          </p:cNvSpPr>
          <p:nvPr/>
        </p:nvSpPr>
        <p:spPr bwMode="auto">
          <a:xfrm>
            <a:off x="16294100" y="4678363"/>
            <a:ext cx="6348413" cy="75184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4210" name="AutoShape 2"/>
          <p:cNvSpPr>
            <a:spLocks/>
          </p:cNvSpPr>
          <p:nvPr/>
        </p:nvSpPr>
        <p:spPr bwMode="auto">
          <a:xfrm>
            <a:off x="15367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1" name="AutoShape 3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 slice of the pie</a:t>
            </a:r>
            <a:endParaRPr lang="en-US" dirty="0"/>
          </a:p>
        </p:txBody>
      </p:sp>
      <p:sp>
        <p:nvSpPr>
          <p:cNvPr id="94212" name="AutoShape 4"/>
          <p:cNvSpPr>
            <a:spLocks/>
          </p:cNvSpPr>
          <p:nvPr/>
        </p:nvSpPr>
        <p:spPr bwMode="auto">
          <a:xfrm>
            <a:off x="1498600" y="4197350"/>
            <a:ext cx="6096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Charting growth</a:t>
            </a:r>
            <a:endParaRPr lang="en-US" dirty="0"/>
          </a:p>
        </p:txBody>
      </p:sp>
      <p:sp>
        <p:nvSpPr>
          <p:cNvPr id="94213" name="AutoShape 5"/>
          <p:cNvSpPr>
            <a:spLocks/>
          </p:cNvSpPr>
          <p:nvPr/>
        </p:nvSpPr>
        <p:spPr bwMode="auto">
          <a:xfrm>
            <a:off x="1485900" y="5562600"/>
            <a:ext cx="88138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Mauris erat mi, dignissim eu mi a, aliquet commodo est. Aliquam commodo tempor mi, et accumsan quam tempus ut. Nam tincidunt urna vitae ornare porta. Pellentesque vehicula, tortor a aliquam commodo, justo orci viverra lectus, volutpat pretium.</a:t>
            </a:r>
            <a:endParaRPr lang="en-US"/>
          </a:p>
        </p:txBody>
      </p:sp>
      <p:sp>
        <p:nvSpPr>
          <p:cNvPr id="94214" name="AutoShape 6"/>
          <p:cNvSpPr>
            <a:spLocks/>
          </p:cNvSpPr>
          <p:nvPr/>
        </p:nvSpPr>
        <p:spPr bwMode="auto">
          <a:xfrm>
            <a:off x="22098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2014</a:t>
            </a:r>
            <a:endParaRPr lang="en-US"/>
          </a:p>
        </p:txBody>
      </p:sp>
      <p:sp>
        <p:nvSpPr>
          <p:cNvPr id="94215" name="AutoShape 7"/>
          <p:cNvSpPr>
            <a:spLocks/>
          </p:cNvSpPr>
          <p:nvPr/>
        </p:nvSpPr>
        <p:spPr bwMode="auto">
          <a:xfrm>
            <a:off x="44450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2015</a:t>
            </a:r>
            <a:endParaRPr lang="en-US"/>
          </a:p>
        </p:txBody>
      </p:sp>
      <p:sp>
        <p:nvSpPr>
          <p:cNvPr id="94216" name="AutoShape 8"/>
          <p:cNvSpPr>
            <a:spLocks/>
          </p:cNvSpPr>
          <p:nvPr/>
        </p:nvSpPr>
        <p:spPr bwMode="auto">
          <a:xfrm>
            <a:off x="67183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2016</a:t>
            </a:r>
            <a:endParaRPr lang="en-US"/>
          </a:p>
        </p:txBody>
      </p:sp>
      <p:sp>
        <p:nvSpPr>
          <p:cNvPr id="94217" name="AutoShape 9"/>
          <p:cNvSpPr>
            <a:spLocks/>
          </p:cNvSpPr>
          <p:nvPr/>
        </p:nvSpPr>
        <p:spPr bwMode="auto">
          <a:xfrm>
            <a:off x="89916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2017</a:t>
            </a:r>
            <a:endParaRPr lang="en-US"/>
          </a:p>
        </p:txBody>
      </p:sp>
      <p:sp>
        <p:nvSpPr>
          <p:cNvPr id="94218" name="AutoShape 10"/>
          <p:cNvSpPr>
            <a:spLocks/>
          </p:cNvSpPr>
          <p:nvPr/>
        </p:nvSpPr>
        <p:spPr bwMode="auto">
          <a:xfrm>
            <a:off x="38100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9" name="AutoShape 11"/>
          <p:cNvSpPr>
            <a:spLocks/>
          </p:cNvSpPr>
          <p:nvPr/>
        </p:nvSpPr>
        <p:spPr bwMode="auto">
          <a:xfrm>
            <a:off x="60325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0" name="AutoShape 12"/>
          <p:cNvSpPr>
            <a:spLocks/>
          </p:cNvSpPr>
          <p:nvPr/>
        </p:nvSpPr>
        <p:spPr bwMode="auto">
          <a:xfrm>
            <a:off x="83058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76115657"/>
              </p:ext>
            </p:extLst>
          </p:nvPr>
        </p:nvGraphicFramePr>
        <p:xfrm>
          <a:off x="12487336" y="3727052"/>
          <a:ext cx="11244139" cy="784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4223" name="AutoShape 15"/>
          <p:cNvSpPr>
            <a:spLocks/>
          </p:cNvSpPr>
          <p:nvPr/>
        </p:nvSpPr>
        <p:spPr bwMode="auto">
          <a:xfrm>
            <a:off x="14884400" y="73596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55%</a:t>
            </a:r>
            <a:endParaRPr lang="en-US" dirty="0"/>
          </a:p>
        </p:txBody>
      </p:sp>
      <p:sp>
        <p:nvSpPr>
          <p:cNvPr id="94224" name="AutoShape 16"/>
          <p:cNvSpPr>
            <a:spLocks/>
          </p:cNvSpPr>
          <p:nvPr/>
        </p:nvSpPr>
        <p:spPr bwMode="auto">
          <a:xfrm>
            <a:off x="18783300" y="55562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23%</a:t>
            </a:r>
            <a:endParaRPr lang="en-US" dirty="0"/>
          </a:p>
        </p:txBody>
      </p:sp>
      <p:sp>
        <p:nvSpPr>
          <p:cNvPr id="94225" name="AutoShape 17"/>
          <p:cNvSpPr>
            <a:spLocks/>
          </p:cNvSpPr>
          <p:nvPr/>
        </p:nvSpPr>
        <p:spPr bwMode="auto">
          <a:xfrm>
            <a:off x="18338800" y="9569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7%</a:t>
            </a:r>
            <a:endParaRPr lang="en-US" dirty="0"/>
          </a:p>
        </p:txBody>
      </p:sp>
      <p:sp>
        <p:nvSpPr>
          <p:cNvPr id="94226" name="AutoShape 18"/>
          <p:cNvSpPr>
            <a:spLocks/>
          </p:cNvSpPr>
          <p:nvPr/>
        </p:nvSpPr>
        <p:spPr bwMode="auto">
          <a:xfrm>
            <a:off x="17035463" y="66024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7" name="AutoShape 19"/>
          <p:cNvSpPr>
            <a:spLocks/>
          </p:cNvSpPr>
          <p:nvPr/>
        </p:nvSpPr>
        <p:spPr bwMode="auto">
          <a:xfrm>
            <a:off x="19367500" y="8172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15%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2" name="AutoShape 12"/>
          <p:cNvSpPr>
            <a:spLocks/>
          </p:cNvSpPr>
          <p:nvPr/>
        </p:nvSpPr>
        <p:spPr bwMode="auto">
          <a:xfrm>
            <a:off x="179816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9" name="AutoShape 19"/>
          <p:cNvSpPr>
            <a:spLocks/>
          </p:cNvSpPr>
          <p:nvPr/>
        </p:nvSpPr>
        <p:spPr bwMode="auto">
          <a:xfrm>
            <a:off x="192532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81" name="AutoShape 1"/>
          <p:cNvSpPr>
            <a:spLocks/>
          </p:cNvSpPr>
          <p:nvPr/>
        </p:nvSpPr>
        <p:spPr bwMode="auto">
          <a:xfrm>
            <a:off x="1397000" y="76962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London 75%</a:t>
            </a:r>
            <a:endParaRPr lang="en-US" dirty="0"/>
          </a:p>
        </p:txBody>
      </p:sp>
      <p:sp>
        <p:nvSpPr>
          <p:cNvPr id="97282" name="AutoShape 2"/>
          <p:cNvSpPr>
            <a:spLocks/>
          </p:cNvSpPr>
          <p:nvPr/>
        </p:nvSpPr>
        <p:spPr bwMode="auto">
          <a:xfrm>
            <a:off x="1397000" y="87503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Berlin 50%</a:t>
            </a:r>
            <a:endParaRPr lang="en-US" dirty="0"/>
          </a:p>
        </p:txBody>
      </p:sp>
      <p:sp>
        <p:nvSpPr>
          <p:cNvPr id="97283" name="AutoShape 3"/>
          <p:cNvSpPr>
            <a:spLocks/>
          </p:cNvSpPr>
          <p:nvPr/>
        </p:nvSpPr>
        <p:spPr bwMode="auto">
          <a:xfrm>
            <a:off x="1397000" y="97917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Rome 25%</a:t>
            </a:r>
            <a:endParaRPr lang="en-US" dirty="0"/>
          </a:p>
        </p:txBody>
      </p:sp>
      <p:sp>
        <p:nvSpPr>
          <p:cNvPr id="97284" name="AutoShape 4"/>
          <p:cNvSpPr>
            <a:spLocks/>
          </p:cNvSpPr>
          <p:nvPr/>
        </p:nvSpPr>
        <p:spPr bwMode="auto">
          <a:xfrm>
            <a:off x="1397000" y="107061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Warsaw 8%</a:t>
            </a:r>
            <a:endParaRPr lang="en-US" dirty="0"/>
          </a:p>
        </p:txBody>
      </p:sp>
      <p:sp>
        <p:nvSpPr>
          <p:cNvPr id="97289" name="AutoShape 9"/>
          <p:cNvSpPr>
            <a:spLocks/>
          </p:cNvSpPr>
          <p:nvPr/>
        </p:nvSpPr>
        <p:spPr bwMode="auto">
          <a:xfrm>
            <a:off x="17994313" y="34655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0" name="AutoShape 10"/>
          <p:cNvSpPr>
            <a:spLocks/>
          </p:cNvSpPr>
          <p:nvPr/>
        </p:nvSpPr>
        <p:spPr bwMode="auto">
          <a:xfrm>
            <a:off x="19253200" y="41910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1" name="AutoShape 11"/>
          <p:cNvSpPr>
            <a:spLocks/>
          </p:cNvSpPr>
          <p:nvPr/>
        </p:nvSpPr>
        <p:spPr bwMode="auto">
          <a:xfrm>
            <a:off x="130032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3" name="AutoShape 13"/>
          <p:cNvSpPr>
            <a:spLocks/>
          </p:cNvSpPr>
          <p:nvPr/>
        </p:nvSpPr>
        <p:spPr bwMode="auto">
          <a:xfrm>
            <a:off x="13003213" y="34782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4" name="AutoShape 14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Social media charts</a:t>
            </a:r>
            <a:endParaRPr lang="en-US" dirty="0"/>
          </a:p>
        </p:txBody>
      </p:sp>
      <p:sp>
        <p:nvSpPr>
          <p:cNvPr id="97295" name="AutoShape 15"/>
          <p:cNvSpPr>
            <a:spLocks/>
          </p:cNvSpPr>
          <p:nvPr/>
        </p:nvSpPr>
        <p:spPr bwMode="auto">
          <a:xfrm>
            <a:off x="1346200" y="3917950"/>
            <a:ext cx="9105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Twitter users in Europe</a:t>
            </a:r>
            <a:endParaRPr lang="en-US" dirty="0"/>
          </a:p>
        </p:txBody>
      </p:sp>
      <p:sp>
        <p:nvSpPr>
          <p:cNvPr id="97296" name="AutoShape 16"/>
          <p:cNvSpPr>
            <a:spLocks/>
          </p:cNvSpPr>
          <p:nvPr/>
        </p:nvSpPr>
        <p:spPr bwMode="auto">
          <a:xfrm>
            <a:off x="1358900" y="4737100"/>
            <a:ext cx="92710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Suspendisse vestibulum lorem sed risus feugiat, id dapibus tellus tincidunt. In in ligula id turpis dapibus cursus. Nunc odio purus, imperdiet.</a:t>
            </a:r>
            <a:endParaRPr lang="en-US"/>
          </a:p>
        </p:txBody>
      </p:sp>
      <p:sp>
        <p:nvSpPr>
          <p:cNvPr id="97297" name="AutoShape 17"/>
          <p:cNvSpPr>
            <a:spLocks/>
          </p:cNvSpPr>
          <p:nvPr/>
        </p:nvSpPr>
        <p:spPr bwMode="auto">
          <a:xfrm>
            <a:off x="14262100" y="4195763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2B7EB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8" name="AutoShape 18"/>
          <p:cNvSpPr>
            <a:spLocks/>
          </p:cNvSpPr>
          <p:nvPr/>
        </p:nvSpPr>
        <p:spPr bwMode="auto">
          <a:xfrm>
            <a:off x="142621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661469381"/>
              </p:ext>
            </p:extLst>
          </p:nvPr>
        </p:nvGraphicFramePr>
        <p:xfrm>
          <a:off x="17520592" y="8460358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0887804"/>
              </p:ext>
            </p:extLst>
          </p:nvPr>
        </p:nvGraphicFramePr>
        <p:xfrm>
          <a:off x="17520592" y="37592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3040649962"/>
              </p:ext>
            </p:extLst>
          </p:nvPr>
        </p:nvGraphicFramePr>
        <p:xfrm>
          <a:off x="12534722" y="849884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435609313"/>
              </p:ext>
            </p:extLst>
          </p:nvPr>
        </p:nvGraphicFramePr>
        <p:xfrm>
          <a:off x="12553950" y="37338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304" name="AutoShape 24"/>
          <p:cNvSpPr>
            <a:spLocks/>
          </p:cNvSpPr>
          <p:nvPr/>
        </p:nvSpPr>
        <p:spPr bwMode="auto">
          <a:xfrm>
            <a:off x="1431766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05" name="AutoShape 25"/>
          <p:cNvSpPr>
            <a:spLocks/>
          </p:cNvSpPr>
          <p:nvPr/>
        </p:nvSpPr>
        <p:spPr bwMode="auto">
          <a:xfrm>
            <a:off x="14870113" y="5207000"/>
            <a:ext cx="2794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0" y="7061"/>
                </a:moveTo>
                <a:lnTo>
                  <a:pt x="0" y="7061"/>
                </a:lnTo>
                <a:lnTo>
                  <a:pt x="0" y="10754"/>
                </a:lnTo>
                <a:lnTo>
                  <a:pt x="4900" y="10754"/>
                </a:lnTo>
                <a:lnTo>
                  <a:pt x="4900" y="21599"/>
                </a:lnTo>
                <a:lnTo>
                  <a:pt x="14325" y="21599"/>
                </a:lnTo>
                <a:lnTo>
                  <a:pt x="14325" y="10708"/>
                </a:lnTo>
                <a:lnTo>
                  <a:pt x="20900" y="10708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5"/>
                  <a:pt x="14700" y="3784"/>
                  <a:pt x="16500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4" y="0"/>
                </a:cubicBezTo>
                <a:cubicBezTo>
                  <a:pt x="8062" y="0"/>
                  <a:pt x="4900" y="1425"/>
                  <a:pt x="4900" y="4153"/>
                </a:cubicBezTo>
                <a:cubicBezTo>
                  <a:pt x="4900" y="6530"/>
                  <a:pt x="4900" y="7061"/>
                  <a:pt x="4900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06" name="AutoShape 26"/>
          <p:cNvSpPr>
            <a:spLocks/>
          </p:cNvSpPr>
          <p:nvPr/>
        </p:nvSpPr>
        <p:spPr bwMode="auto">
          <a:xfrm>
            <a:off x="12471400" y="3759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7307" name="Line 27"/>
          <p:cNvSpPr>
            <a:spLocks noChangeShapeType="1"/>
          </p:cNvSpPr>
          <p:nvPr/>
        </p:nvSpPr>
        <p:spPr bwMode="auto">
          <a:xfrm flipH="1">
            <a:off x="12461875" y="9032875"/>
            <a:ext cx="1897063" cy="0"/>
          </a:xfrm>
          <a:prstGeom prst="line">
            <a:avLst/>
          </a:prstGeom>
          <a:noFill/>
          <a:ln w="38100" cap="flat" cmpd="sng">
            <a:solidFill>
              <a:srgbClr val="EBAB5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08" name="AutoShape 28"/>
          <p:cNvSpPr>
            <a:spLocks/>
          </p:cNvSpPr>
          <p:nvPr/>
        </p:nvSpPr>
        <p:spPr bwMode="auto">
          <a:xfrm>
            <a:off x="12458700" y="84836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EBAB5C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7309" name="Line 29"/>
          <p:cNvSpPr>
            <a:spLocks noChangeShapeType="1"/>
          </p:cNvSpPr>
          <p:nvPr/>
        </p:nvSpPr>
        <p:spPr bwMode="auto">
          <a:xfrm flipH="1">
            <a:off x="12471400" y="4305300"/>
            <a:ext cx="1895475" cy="0"/>
          </a:xfrm>
          <a:prstGeom prst="line">
            <a:avLst/>
          </a:prstGeom>
          <a:noFill/>
          <a:ln w="38100" cap="flat" cmpd="sng">
            <a:solidFill>
              <a:srgbClr val="4659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0" name="AutoShape 30"/>
          <p:cNvSpPr>
            <a:spLocks/>
          </p:cNvSpPr>
          <p:nvPr/>
        </p:nvSpPr>
        <p:spPr bwMode="auto">
          <a:xfrm>
            <a:off x="17221200" y="37338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84CECB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7311" name="Line 31"/>
          <p:cNvSpPr>
            <a:spLocks noChangeShapeType="1"/>
          </p:cNvSpPr>
          <p:nvPr/>
        </p:nvSpPr>
        <p:spPr bwMode="auto">
          <a:xfrm flipH="1">
            <a:off x="17208500" y="9004300"/>
            <a:ext cx="2265363" cy="0"/>
          </a:xfrm>
          <a:prstGeom prst="line">
            <a:avLst/>
          </a:prstGeom>
          <a:noFill/>
          <a:ln w="38100" cap="flat" cmpd="sng">
            <a:solidFill>
              <a:srgbClr val="945F8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2" name="AutoShape 32"/>
          <p:cNvSpPr>
            <a:spLocks/>
          </p:cNvSpPr>
          <p:nvPr/>
        </p:nvSpPr>
        <p:spPr bwMode="auto">
          <a:xfrm>
            <a:off x="17208500" y="8458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945F87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8%</a:t>
            </a:r>
            <a:endParaRPr lang="en-US" dirty="0"/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 flipH="1">
            <a:off x="17221200" y="4279900"/>
            <a:ext cx="2235200" cy="0"/>
          </a:xfrm>
          <a:prstGeom prst="line">
            <a:avLst/>
          </a:prstGeom>
          <a:noFill/>
          <a:ln w="38100" cap="flat" cmpd="sng">
            <a:solidFill>
              <a:srgbClr val="6BC7C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4" name="AutoShape 34"/>
          <p:cNvSpPr>
            <a:spLocks/>
          </p:cNvSpPr>
          <p:nvPr/>
        </p:nvSpPr>
        <p:spPr bwMode="auto">
          <a:xfrm>
            <a:off x="143367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5" name="AutoShape 35"/>
          <p:cNvSpPr>
            <a:spLocks/>
          </p:cNvSpPr>
          <p:nvPr/>
        </p:nvSpPr>
        <p:spPr bwMode="auto">
          <a:xfrm>
            <a:off x="14770100" y="9912350"/>
            <a:ext cx="508000" cy="6604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7"/>
                  <a:pt x="3282" y="12463"/>
                </a:cubicBezTo>
                <a:cubicBezTo>
                  <a:pt x="3649" y="12579"/>
                  <a:pt x="3978" y="12467"/>
                  <a:pt x="4084" y="12153"/>
                </a:cubicBezTo>
                <a:cubicBezTo>
                  <a:pt x="4158" y="11936"/>
                  <a:pt x="4333" y="11388"/>
                  <a:pt x="4411" y="11160"/>
                </a:cubicBezTo>
                <a:cubicBezTo>
                  <a:pt x="4518" y="10850"/>
                  <a:pt x="4476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4"/>
                  <a:pt x="6153" y="2112"/>
                  <a:pt x="11013" y="2112"/>
                </a:cubicBezTo>
                <a:cubicBezTo>
                  <a:pt x="15317" y="2112"/>
                  <a:pt x="17682" y="4144"/>
                  <a:pt x="17682" y="6857"/>
                </a:cubicBezTo>
                <a:cubicBezTo>
                  <a:pt x="17682" y="10427"/>
                  <a:pt x="15637" y="13440"/>
                  <a:pt x="12602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3" y="9486"/>
                  <a:pt x="11487" y="7794"/>
                  <a:pt x="11487" y="6661"/>
                </a:cubicBezTo>
                <a:cubicBezTo>
                  <a:pt x="11487" y="5648"/>
                  <a:pt x="10782" y="4803"/>
                  <a:pt x="9325" y="4803"/>
                </a:cubicBezTo>
                <a:cubicBezTo>
                  <a:pt x="7611" y="4803"/>
                  <a:pt x="6234" y="6173"/>
                  <a:pt x="6234" y="8007"/>
                </a:cubicBezTo>
                <a:cubicBezTo>
                  <a:pt x="6234" y="9176"/>
                  <a:pt x="6745" y="9966"/>
                  <a:pt x="6745" y="9966"/>
                </a:cubicBezTo>
                <a:cubicBezTo>
                  <a:pt x="6745" y="9966"/>
                  <a:pt x="4991" y="15707"/>
                  <a:pt x="4683" y="16713"/>
                </a:cubicBezTo>
                <a:cubicBezTo>
                  <a:pt x="4072" y="18715"/>
                  <a:pt x="4592" y="21170"/>
                  <a:pt x="4635" y="21417"/>
                </a:cubicBezTo>
                <a:cubicBezTo>
                  <a:pt x="4661" y="21564"/>
                  <a:pt x="4906" y="21599"/>
                  <a:pt x="5016" y="21488"/>
                </a:cubicBezTo>
                <a:cubicBezTo>
                  <a:pt x="5174" y="21329"/>
                  <a:pt x="7216" y="19382"/>
                  <a:pt x="7910" y="17437"/>
                </a:cubicBezTo>
                <a:cubicBezTo>
                  <a:pt x="8106" y="16886"/>
                  <a:pt x="9037" y="14034"/>
                  <a:pt x="9037" y="14034"/>
                </a:cubicBezTo>
                <a:cubicBezTo>
                  <a:pt x="9594" y="14854"/>
                  <a:pt x="11221" y="15577"/>
                  <a:pt x="12953" y="15577"/>
                </a:cubicBezTo>
                <a:cubicBezTo>
                  <a:pt x="18104" y="15577"/>
                  <a:pt x="21600" y="11949"/>
                  <a:pt x="21600" y="7092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6" name="AutoShape 36"/>
          <p:cNvSpPr>
            <a:spLocks/>
          </p:cNvSpPr>
          <p:nvPr/>
        </p:nvSpPr>
        <p:spPr bwMode="auto">
          <a:xfrm>
            <a:off x="193278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7" name="AutoShape 37"/>
          <p:cNvSpPr>
            <a:spLocks/>
          </p:cNvSpPr>
          <p:nvPr/>
        </p:nvSpPr>
        <p:spPr bwMode="auto">
          <a:xfrm>
            <a:off x="19723100" y="9939338"/>
            <a:ext cx="584200" cy="58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599"/>
                </a:lnTo>
                <a:lnTo>
                  <a:pt x="12016" y="21599"/>
                </a:lnTo>
                <a:cubicBezTo>
                  <a:pt x="12016" y="21599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599"/>
                  <a:pt x="17161" y="21599"/>
                </a:cubicBezTo>
                <a:lnTo>
                  <a:pt x="21599" y="21599"/>
                </a:lnTo>
                <a:cubicBezTo>
                  <a:pt x="21599" y="21599"/>
                  <a:pt x="21599" y="16339"/>
                  <a:pt x="21599" y="12481"/>
                </a:cubicBezTo>
                <a:cubicBezTo>
                  <a:pt x="21599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599"/>
                </a:lnTo>
                <a:lnTo>
                  <a:pt x="4887" y="21599"/>
                </a:lnTo>
                <a:cubicBezTo>
                  <a:pt x="4887" y="21599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8" name="AutoShape 38"/>
          <p:cNvSpPr>
            <a:spLocks/>
          </p:cNvSpPr>
          <p:nvPr/>
        </p:nvSpPr>
        <p:spPr bwMode="auto">
          <a:xfrm>
            <a:off x="1932781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9" name="AutoShape 39"/>
          <p:cNvSpPr>
            <a:spLocks/>
          </p:cNvSpPr>
          <p:nvPr/>
        </p:nvSpPr>
        <p:spPr bwMode="auto">
          <a:xfrm>
            <a:off x="19697700" y="5245100"/>
            <a:ext cx="638175" cy="517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4" y="2990"/>
                  <a:pt x="19951" y="3284"/>
                  <a:pt x="19054" y="3415"/>
                </a:cubicBezTo>
                <a:cubicBezTo>
                  <a:pt x="19969" y="2740"/>
                  <a:pt x="20672" y="1671"/>
                  <a:pt x="21003" y="397"/>
                </a:cubicBezTo>
                <a:cubicBezTo>
                  <a:pt x="20146" y="1022"/>
                  <a:pt x="19198" y="1477"/>
                  <a:pt x="18188" y="1721"/>
                </a:cubicBezTo>
                <a:cubicBezTo>
                  <a:pt x="17380" y="662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4" y="6467"/>
                  <a:pt x="3689" y="4296"/>
                  <a:pt x="1503" y="997"/>
                </a:cubicBezTo>
                <a:cubicBezTo>
                  <a:pt x="342" y="3448"/>
                  <a:pt x="901" y="6654"/>
                  <a:pt x="2875" y="8277"/>
                </a:cubicBezTo>
                <a:cubicBezTo>
                  <a:pt x="2149" y="8249"/>
                  <a:pt x="1464" y="8004"/>
                  <a:pt x="868" y="7596"/>
                </a:cubicBezTo>
                <a:cubicBezTo>
                  <a:pt x="820" y="10121"/>
                  <a:pt x="2291" y="12484"/>
                  <a:pt x="4422" y="13011"/>
                </a:cubicBezTo>
                <a:cubicBezTo>
                  <a:pt x="3798" y="13219"/>
                  <a:pt x="3115" y="13268"/>
                  <a:pt x="2421" y="13105"/>
                </a:cubicBezTo>
                <a:cubicBezTo>
                  <a:pt x="2985" y="15270"/>
                  <a:pt x="4621" y="16847"/>
                  <a:pt x="6560" y="16891"/>
                </a:cubicBezTo>
                <a:cubicBezTo>
                  <a:pt x="4697" y="18687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8" y="13048"/>
                  <a:pt x="19388" y="5379"/>
                </a:cubicBezTo>
                <a:cubicBezTo>
                  <a:pt x="20254" y="4610"/>
                  <a:pt x="21005" y="3649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5" name="Chart 48"/>
          <p:cNvGraphicFramePr/>
          <p:nvPr>
            <p:extLst>
              <p:ext uri="{D42A27DB-BD31-4B8C-83A1-F6EECF244321}">
                <p14:modId xmlns:p14="http://schemas.microsoft.com/office/powerpoint/2010/main" val="2700391717"/>
              </p:ext>
            </p:extLst>
          </p:nvPr>
        </p:nvGraphicFramePr>
        <p:xfrm>
          <a:off x="1318792" y="7910513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Chart 49"/>
          <p:cNvGraphicFramePr/>
          <p:nvPr>
            <p:extLst>
              <p:ext uri="{D42A27DB-BD31-4B8C-83A1-F6EECF244321}">
                <p14:modId xmlns:p14="http://schemas.microsoft.com/office/powerpoint/2010/main" val="2819211288"/>
              </p:ext>
            </p:extLst>
          </p:nvPr>
        </p:nvGraphicFramePr>
        <p:xfrm>
          <a:off x="1318792" y="8988136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Chart 50"/>
          <p:cNvGraphicFramePr/>
          <p:nvPr>
            <p:extLst>
              <p:ext uri="{D42A27DB-BD31-4B8C-83A1-F6EECF244321}">
                <p14:modId xmlns:p14="http://schemas.microsoft.com/office/powerpoint/2010/main" val="3673096370"/>
              </p:ext>
            </p:extLst>
          </p:nvPr>
        </p:nvGraphicFramePr>
        <p:xfrm>
          <a:off x="1318792" y="10001251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Chart 51"/>
          <p:cNvGraphicFramePr/>
          <p:nvPr>
            <p:extLst>
              <p:ext uri="{D42A27DB-BD31-4B8C-83A1-F6EECF244321}">
                <p14:modId xmlns:p14="http://schemas.microsoft.com/office/powerpoint/2010/main" val="2956989054"/>
              </p:ext>
            </p:extLst>
          </p:nvPr>
        </p:nvGraphicFramePr>
        <p:xfrm>
          <a:off x="1318792" y="10947400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AutoShape 4"/>
          <p:cNvSpPr>
            <a:spLocks/>
          </p:cNvSpPr>
          <p:nvPr/>
        </p:nvSpPr>
        <p:spPr bwMode="auto">
          <a:xfrm>
            <a:off x="1493838" y="5384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5" name="AutoShape 5"/>
          <p:cNvSpPr>
            <a:spLocks/>
          </p:cNvSpPr>
          <p:nvPr/>
        </p:nvSpPr>
        <p:spPr bwMode="auto">
          <a:xfrm>
            <a:off x="1885950" y="6092825"/>
            <a:ext cx="1276350" cy="1082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7" name="AutoShape 7"/>
          <p:cNvSpPr>
            <a:spLocks/>
          </p:cNvSpPr>
          <p:nvPr/>
        </p:nvSpPr>
        <p:spPr bwMode="auto">
          <a:xfrm>
            <a:off x="8967788" y="5410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8" name="AutoShape 8"/>
          <p:cNvSpPr>
            <a:spLocks/>
          </p:cNvSpPr>
          <p:nvPr/>
        </p:nvSpPr>
        <p:spPr bwMode="auto">
          <a:xfrm>
            <a:off x="9359900" y="6121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0" name="AutoShape 10"/>
          <p:cNvSpPr>
            <a:spLocks/>
          </p:cNvSpPr>
          <p:nvPr/>
        </p:nvSpPr>
        <p:spPr bwMode="auto">
          <a:xfrm>
            <a:off x="14874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1" name="AutoShape 11"/>
          <p:cNvSpPr>
            <a:spLocks/>
          </p:cNvSpPr>
          <p:nvPr/>
        </p:nvSpPr>
        <p:spPr bwMode="auto">
          <a:xfrm>
            <a:off x="18796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3" name="AutoShape 13"/>
          <p:cNvSpPr>
            <a:spLocks/>
          </p:cNvSpPr>
          <p:nvPr/>
        </p:nvSpPr>
        <p:spPr bwMode="auto">
          <a:xfrm>
            <a:off x="8916988" y="7797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4" name="AutoShape 14"/>
          <p:cNvSpPr>
            <a:spLocks/>
          </p:cNvSpPr>
          <p:nvPr/>
        </p:nvSpPr>
        <p:spPr bwMode="auto">
          <a:xfrm>
            <a:off x="9309100" y="85090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6" name="AutoShape 16"/>
          <p:cNvSpPr>
            <a:spLocks/>
          </p:cNvSpPr>
          <p:nvPr/>
        </p:nvSpPr>
        <p:spPr bwMode="auto">
          <a:xfrm>
            <a:off x="1487488" y="10236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7" name="AutoShape 17"/>
          <p:cNvSpPr>
            <a:spLocks/>
          </p:cNvSpPr>
          <p:nvPr/>
        </p:nvSpPr>
        <p:spPr bwMode="auto">
          <a:xfrm>
            <a:off x="1879600" y="10947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9" name="AutoShape 19"/>
          <p:cNvSpPr>
            <a:spLocks/>
          </p:cNvSpPr>
          <p:nvPr/>
        </p:nvSpPr>
        <p:spPr bwMode="auto">
          <a:xfrm>
            <a:off x="89042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0" name="AutoShape 20"/>
          <p:cNvSpPr>
            <a:spLocks/>
          </p:cNvSpPr>
          <p:nvPr/>
        </p:nvSpPr>
        <p:spPr bwMode="auto">
          <a:xfrm>
            <a:off x="92964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2" name="AutoShape 22"/>
          <p:cNvSpPr>
            <a:spLocks/>
          </p:cNvSpPr>
          <p:nvPr/>
        </p:nvSpPr>
        <p:spPr bwMode="auto">
          <a:xfrm>
            <a:off x="16270288" y="53721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3" name="AutoShape 23"/>
          <p:cNvSpPr>
            <a:spLocks/>
          </p:cNvSpPr>
          <p:nvPr/>
        </p:nvSpPr>
        <p:spPr bwMode="auto">
          <a:xfrm>
            <a:off x="16662400" y="60833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5" name="AutoShape 25"/>
          <p:cNvSpPr>
            <a:spLocks/>
          </p:cNvSpPr>
          <p:nvPr/>
        </p:nvSpPr>
        <p:spPr bwMode="auto">
          <a:xfrm>
            <a:off x="162829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6" name="AutoShape 26"/>
          <p:cNvSpPr>
            <a:spLocks/>
          </p:cNvSpPr>
          <p:nvPr/>
        </p:nvSpPr>
        <p:spPr bwMode="auto">
          <a:xfrm>
            <a:off x="166751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1" name="AutoShape 1"/>
          <p:cNvSpPr>
            <a:spLocks/>
          </p:cNvSpPr>
          <p:nvPr/>
        </p:nvSpPr>
        <p:spPr bwMode="auto">
          <a:xfrm>
            <a:off x="162194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2" name="AutoShape 2"/>
          <p:cNvSpPr>
            <a:spLocks/>
          </p:cNvSpPr>
          <p:nvPr/>
        </p:nvSpPr>
        <p:spPr bwMode="auto">
          <a:xfrm>
            <a:off x="166116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3" name="AutoShape 3"/>
          <p:cNvSpPr>
            <a:spLocks/>
          </p:cNvSpPr>
          <p:nvPr/>
        </p:nvSpPr>
        <p:spPr bwMode="auto">
          <a:xfrm>
            <a:off x="165719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6" name="AutoShape 6"/>
          <p:cNvSpPr>
            <a:spLocks/>
          </p:cNvSpPr>
          <p:nvPr/>
        </p:nvSpPr>
        <p:spPr bwMode="auto">
          <a:xfrm>
            <a:off x="1847850" y="5770563"/>
            <a:ext cx="984250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9" name="AutoShape 9"/>
          <p:cNvSpPr>
            <a:spLocks/>
          </p:cNvSpPr>
          <p:nvPr/>
        </p:nvSpPr>
        <p:spPr bwMode="auto">
          <a:xfrm>
            <a:off x="9320213" y="5791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2" name="AutoShape 12"/>
          <p:cNvSpPr>
            <a:spLocks/>
          </p:cNvSpPr>
          <p:nvPr/>
        </p:nvSpPr>
        <p:spPr bwMode="auto">
          <a:xfrm>
            <a:off x="18399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5" name="AutoShape 15"/>
          <p:cNvSpPr>
            <a:spLocks/>
          </p:cNvSpPr>
          <p:nvPr/>
        </p:nvSpPr>
        <p:spPr bwMode="auto">
          <a:xfrm>
            <a:off x="9269413" y="81788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8" name="AutoShape 18"/>
          <p:cNvSpPr>
            <a:spLocks/>
          </p:cNvSpPr>
          <p:nvPr/>
        </p:nvSpPr>
        <p:spPr bwMode="auto">
          <a:xfrm>
            <a:off x="1839913" y="10617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1" name="AutoShape 21"/>
          <p:cNvSpPr>
            <a:spLocks/>
          </p:cNvSpPr>
          <p:nvPr/>
        </p:nvSpPr>
        <p:spPr bwMode="auto">
          <a:xfrm>
            <a:off x="92567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4" name="AutoShape 24"/>
          <p:cNvSpPr>
            <a:spLocks/>
          </p:cNvSpPr>
          <p:nvPr/>
        </p:nvSpPr>
        <p:spPr bwMode="auto">
          <a:xfrm>
            <a:off x="16622713" y="57531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7" name="AutoShape 27"/>
          <p:cNvSpPr>
            <a:spLocks/>
          </p:cNvSpPr>
          <p:nvPr/>
        </p:nvSpPr>
        <p:spPr bwMode="auto">
          <a:xfrm>
            <a:off x="166354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8" name="AutoShape 28"/>
          <p:cNvSpPr>
            <a:spLocks/>
          </p:cNvSpPr>
          <p:nvPr/>
        </p:nvSpPr>
        <p:spPr bwMode="auto">
          <a:xfrm>
            <a:off x="2019300" y="6146800"/>
            <a:ext cx="655638" cy="481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599"/>
                  <a:pt x="7916" y="21599"/>
                </a:cubicBezTo>
                <a:cubicBezTo>
                  <a:pt x="7136" y="21599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599"/>
                  <a:pt x="12579" y="21599"/>
                </a:cubicBezTo>
                <a:cubicBezTo>
                  <a:pt x="11800" y="21599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49" name="AutoShape 29"/>
          <p:cNvSpPr>
            <a:spLocks/>
          </p:cNvSpPr>
          <p:nvPr/>
        </p:nvSpPr>
        <p:spPr bwMode="auto">
          <a:xfrm>
            <a:off x="1981200" y="8458200"/>
            <a:ext cx="731838" cy="601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599" y="17437"/>
                </a:moveTo>
                <a:lnTo>
                  <a:pt x="21599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599"/>
                </a:lnTo>
                <a:lnTo>
                  <a:pt x="18177" y="21599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599" y="17437"/>
                  <a:pt x="21599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8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0" name="AutoShape 30"/>
          <p:cNvSpPr>
            <a:spLocks/>
          </p:cNvSpPr>
          <p:nvPr/>
        </p:nvSpPr>
        <p:spPr bwMode="auto">
          <a:xfrm>
            <a:off x="2146300" y="10845800"/>
            <a:ext cx="368300" cy="687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1" name="AutoShape 31"/>
          <p:cNvSpPr>
            <a:spLocks/>
          </p:cNvSpPr>
          <p:nvPr/>
        </p:nvSpPr>
        <p:spPr bwMode="auto">
          <a:xfrm>
            <a:off x="9550400" y="6032500"/>
            <a:ext cx="538163" cy="6350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599" y="13883"/>
                </a:cubicBezTo>
                <a:cubicBezTo>
                  <a:pt x="21599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3" y="17291"/>
                </a:cubicBezTo>
                <a:lnTo>
                  <a:pt x="6589" y="17292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5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5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2" name="AutoShape 32"/>
          <p:cNvSpPr>
            <a:spLocks/>
          </p:cNvSpPr>
          <p:nvPr/>
        </p:nvSpPr>
        <p:spPr bwMode="auto">
          <a:xfrm>
            <a:off x="9499600" y="8458200"/>
            <a:ext cx="582613" cy="604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600" y="21600"/>
                </a:lnTo>
                <a:lnTo>
                  <a:pt x="21600" y="4044"/>
                </a:lnTo>
                <a:cubicBezTo>
                  <a:pt x="21600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7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3" name="AutoShape 33"/>
          <p:cNvSpPr>
            <a:spLocks/>
          </p:cNvSpPr>
          <p:nvPr/>
        </p:nvSpPr>
        <p:spPr bwMode="auto">
          <a:xfrm>
            <a:off x="9499600" y="10947400"/>
            <a:ext cx="527050" cy="484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599"/>
                  <a:pt x="9898" y="21599"/>
                </a:cubicBezTo>
                <a:cubicBezTo>
                  <a:pt x="15364" y="21599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4" name="AutoShape 34"/>
          <p:cNvSpPr>
            <a:spLocks/>
          </p:cNvSpPr>
          <p:nvPr/>
        </p:nvSpPr>
        <p:spPr bwMode="auto">
          <a:xfrm>
            <a:off x="16840200" y="6045200"/>
            <a:ext cx="600075" cy="582613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9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5" name="AutoShape 35"/>
          <p:cNvSpPr>
            <a:spLocks/>
          </p:cNvSpPr>
          <p:nvPr/>
        </p:nvSpPr>
        <p:spPr bwMode="auto">
          <a:xfrm>
            <a:off x="16865600" y="8483600"/>
            <a:ext cx="600075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6" name="AutoShape 36"/>
          <p:cNvSpPr>
            <a:spLocks/>
          </p:cNvSpPr>
          <p:nvPr/>
        </p:nvSpPr>
        <p:spPr bwMode="auto">
          <a:xfrm>
            <a:off x="16827500" y="10934700"/>
            <a:ext cx="501650" cy="500063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600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7" name="AutoShape 37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features</a:t>
            </a:r>
            <a:endParaRPr lang="en-US" dirty="0"/>
          </a:p>
        </p:txBody>
      </p:sp>
      <p:sp>
        <p:nvSpPr>
          <p:cNvPr id="133158" name="AutoShape 38"/>
          <p:cNvSpPr>
            <a:spLocks/>
          </p:cNvSpPr>
          <p:nvPr/>
        </p:nvSpPr>
        <p:spPr bwMode="auto">
          <a:xfrm>
            <a:off x="1460500" y="3219450"/>
            <a:ext cx="20726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err="1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has severa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 revenue streams,</a:t>
            </a:r>
            <a:endParaRPr lang="en-US" dirty="0"/>
          </a:p>
        </p:txBody>
      </p:sp>
      <p:sp>
        <p:nvSpPr>
          <p:cNvPr id="133159" name="AutoShape 39"/>
          <p:cNvSpPr>
            <a:spLocks/>
          </p:cNvSpPr>
          <p:nvPr/>
        </p:nvSpPr>
        <p:spPr bwMode="auto">
          <a:xfrm>
            <a:off x="3632200" y="6381750"/>
            <a:ext cx="4165600" cy="7937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Commissions and click-</a:t>
            </a:r>
            <a:r>
              <a:rPr lang="en-US" sz="2400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throughs</a:t>
            </a:r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to partners</a:t>
            </a:r>
            <a:endParaRPr lang="en-US" dirty="0"/>
          </a:p>
        </p:txBody>
      </p:sp>
      <p:sp>
        <p:nvSpPr>
          <p:cNvPr id="133160" name="AutoShape 40"/>
          <p:cNvSpPr>
            <a:spLocks/>
          </p:cNvSpPr>
          <p:nvPr/>
        </p:nvSpPr>
        <p:spPr bwMode="auto">
          <a:xfrm>
            <a:off x="36449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Advertising</a:t>
            </a:r>
            <a:endParaRPr lang="en-US" dirty="0"/>
          </a:p>
        </p:txBody>
      </p:sp>
      <p:sp>
        <p:nvSpPr>
          <p:cNvPr id="133161" name="AutoShape 41"/>
          <p:cNvSpPr>
            <a:spLocks/>
          </p:cNvSpPr>
          <p:nvPr/>
        </p:nvSpPr>
        <p:spPr bwMode="auto">
          <a:xfrm>
            <a:off x="3632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2" name="AutoShape 42"/>
          <p:cNvSpPr>
            <a:spLocks/>
          </p:cNvSpPr>
          <p:nvPr/>
        </p:nvSpPr>
        <p:spPr bwMode="auto">
          <a:xfrm>
            <a:off x="3644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Customization</a:t>
            </a:r>
            <a:endParaRPr lang="en-US" dirty="0"/>
          </a:p>
        </p:txBody>
      </p:sp>
      <p:sp>
        <p:nvSpPr>
          <p:cNvPr id="133163" name="AutoShape 43"/>
          <p:cNvSpPr>
            <a:spLocks/>
          </p:cNvSpPr>
          <p:nvPr/>
        </p:nvSpPr>
        <p:spPr bwMode="auto">
          <a:xfrm>
            <a:off x="36322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4" name="AutoShape 44"/>
          <p:cNvSpPr>
            <a:spLocks/>
          </p:cNvSpPr>
          <p:nvPr/>
        </p:nvSpPr>
        <p:spPr bwMode="auto">
          <a:xfrm>
            <a:off x="36449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Attachments</a:t>
            </a:r>
            <a:endParaRPr lang="en-US" dirty="0"/>
          </a:p>
        </p:txBody>
      </p:sp>
      <p:sp>
        <p:nvSpPr>
          <p:cNvPr id="133165" name="AutoShape 45"/>
          <p:cNvSpPr>
            <a:spLocks/>
          </p:cNvSpPr>
          <p:nvPr/>
        </p:nvSpPr>
        <p:spPr bwMode="auto">
          <a:xfrm>
            <a:off x="110871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6" name="AutoShape 46"/>
          <p:cNvSpPr>
            <a:spLocks/>
          </p:cNvSpPr>
          <p:nvPr/>
        </p:nvSpPr>
        <p:spPr bwMode="auto">
          <a:xfrm>
            <a:off x="110998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Acceptance</a:t>
            </a:r>
            <a:endParaRPr lang="en-US" dirty="0"/>
          </a:p>
        </p:txBody>
      </p:sp>
      <p:sp>
        <p:nvSpPr>
          <p:cNvPr id="133167" name="AutoShape 47"/>
          <p:cNvSpPr>
            <a:spLocks/>
          </p:cNvSpPr>
          <p:nvPr/>
        </p:nvSpPr>
        <p:spPr bwMode="auto">
          <a:xfrm>
            <a:off x="110998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8" name="AutoShape 48"/>
          <p:cNvSpPr>
            <a:spLocks/>
          </p:cNvSpPr>
          <p:nvPr/>
        </p:nvSpPr>
        <p:spPr bwMode="auto">
          <a:xfrm>
            <a:off x="111125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91919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Calendar</a:t>
            </a:r>
            <a:endParaRPr lang="en-US" dirty="0"/>
          </a:p>
        </p:txBody>
      </p:sp>
      <p:sp>
        <p:nvSpPr>
          <p:cNvPr id="133169" name="AutoShape 49"/>
          <p:cNvSpPr>
            <a:spLocks/>
          </p:cNvSpPr>
          <p:nvPr/>
        </p:nvSpPr>
        <p:spPr bwMode="auto">
          <a:xfrm>
            <a:off x="110998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0" name="AutoShape 50"/>
          <p:cNvSpPr>
            <a:spLocks/>
          </p:cNvSpPr>
          <p:nvPr/>
        </p:nvSpPr>
        <p:spPr bwMode="auto">
          <a:xfrm>
            <a:off x="111125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Device support</a:t>
            </a:r>
            <a:endParaRPr lang="en-US" dirty="0"/>
          </a:p>
        </p:txBody>
      </p:sp>
      <p:sp>
        <p:nvSpPr>
          <p:cNvPr id="133171" name="AutoShape 51"/>
          <p:cNvSpPr>
            <a:spLocks/>
          </p:cNvSpPr>
          <p:nvPr/>
        </p:nvSpPr>
        <p:spPr bwMode="auto">
          <a:xfrm>
            <a:off x="184785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2" name="AutoShape 52"/>
          <p:cNvSpPr>
            <a:spLocks/>
          </p:cNvSpPr>
          <p:nvPr/>
        </p:nvSpPr>
        <p:spPr bwMode="auto">
          <a:xfrm>
            <a:off x="184912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Security</a:t>
            </a:r>
            <a:endParaRPr lang="en-US" dirty="0"/>
          </a:p>
        </p:txBody>
      </p:sp>
      <p:sp>
        <p:nvSpPr>
          <p:cNvPr id="133173" name="AutoShape 53"/>
          <p:cNvSpPr>
            <a:spLocks/>
          </p:cNvSpPr>
          <p:nvPr/>
        </p:nvSpPr>
        <p:spPr bwMode="auto">
          <a:xfrm>
            <a:off x="18491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4" name="AutoShape 54"/>
          <p:cNvSpPr>
            <a:spLocks/>
          </p:cNvSpPr>
          <p:nvPr/>
        </p:nvSpPr>
        <p:spPr bwMode="auto">
          <a:xfrm>
            <a:off x="18503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Branding</a:t>
            </a:r>
            <a:endParaRPr lang="en-US" dirty="0"/>
          </a:p>
        </p:txBody>
      </p:sp>
      <p:sp>
        <p:nvSpPr>
          <p:cNvPr id="133175" name="AutoShape 55"/>
          <p:cNvSpPr>
            <a:spLocks/>
          </p:cNvSpPr>
          <p:nvPr/>
        </p:nvSpPr>
        <p:spPr bwMode="auto">
          <a:xfrm>
            <a:off x="184785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6" name="AutoShape 56"/>
          <p:cNvSpPr>
            <a:spLocks/>
          </p:cNvSpPr>
          <p:nvPr/>
        </p:nvSpPr>
        <p:spPr bwMode="auto">
          <a:xfrm>
            <a:off x="184912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 smtClean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Customer Leads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714" name="AutoShape 10"/>
          <p:cNvSpPr>
            <a:spLocks/>
          </p:cNvSpPr>
          <p:nvPr/>
        </p:nvSpPr>
        <p:spPr bwMode="auto">
          <a:xfrm>
            <a:off x="6939570" y="9933074"/>
            <a:ext cx="561247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Scott Robinson</a:t>
            </a:r>
            <a:endParaRPr lang="en-US" dirty="0"/>
          </a:p>
        </p:txBody>
      </p:sp>
      <p:sp>
        <p:nvSpPr>
          <p:cNvPr id="72724" name="AutoShape 2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team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30760" y="4090783"/>
            <a:ext cx="4564756" cy="7380287"/>
            <a:chOff x="1606824" y="4037013"/>
            <a:chExt cx="4564756" cy="7380287"/>
          </a:xfrm>
        </p:grpSpPr>
        <p:sp>
          <p:nvSpPr>
            <p:cNvPr id="72710" name="AutoShape 6"/>
            <p:cNvSpPr>
              <a:spLocks/>
            </p:cNvSpPr>
            <p:nvPr/>
          </p:nvSpPr>
          <p:spPr bwMode="auto">
            <a:xfrm>
              <a:off x="1777380" y="45466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2" name="AutoShape 8"/>
            <p:cNvSpPr>
              <a:spLocks/>
            </p:cNvSpPr>
            <p:nvPr/>
          </p:nvSpPr>
          <p:spPr bwMode="auto">
            <a:xfrm>
              <a:off x="1955180" y="9988550"/>
              <a:ext cx="38227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Helen Daniels</a:t>
              </a:r>
              <a:endParaRPr lang="en-US" dirty="0"/>
            </a:p>
          </p:txBody>
        </p:sp>
        <p:pic>
          <p:nvPicPr>
            <p:cNvPr id="72707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824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13" name="AutoShape 9"/>
            <p:cNvSpPr>
              <a:spLocks/>
            </p:cNvSpPr>
            <p:nvPr/>
          </p:nvSpPr>
          <p:spPr bwMode="auto">
            <a:xfrm>
              <a:off x="2069480" y="10756900"/>
              <a:ext cx="35814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360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Graphic Designer</a:t>
              </a:r>
              <a:endParaRPr lang="en-US"/>
            </a:p>
          </p:txBody>
        </p:sp>
        <p:sp>
          <p:nvSpPr>
            <p:cNvPr id="72718" name="AutoShape 14"/>
            <p:cNvSpPr>
              <a:spLocks/>
            </p:cNvSpPr>
            <p:nvPr/>
          </p:nvSpPr>
          <p:spPr bwMode="auto">
            <a:xfrm>
              <a:off x="426499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9" name="AutoShape 15"/>
            <p:cNvSpPr>
              <a:spLocks/>
            </p:cNvSpPr>
            <p:nvPr/>
          </p:nvSpPr>
          <p:spPr bwMode="auto">
            <a:xfrm>
              <a:off x="4925393" y="4483100"/>
              <a:ext cx="1011237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0" name="AutoShape 16"/>
            <p:cNvSpPr>
              <a:spLocks/>
            </p:cNvSpPr>
            <p:nvPr/>
          </p:nvSpPr>
          <p:spPr bwMode="auto">
            <a:xfrm>
              <a:off x="451899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5" name="AutoShape 21"/>
            <p:cNvSpPr>
              <a:spLocks/>
            </p:cNvSpPr>
            <p:nvPr/>
          </p:nvSpPr>
          <p:spPr bwMode="auto">
            <a:xfrm>
              <a:off x="4736480" y="4457700"/>
              <a:ext cx="766763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5147"/>
                  </a:moveTo>
                  <a:lnTo>
                    <a:pt x="19299" y="7459"/>
                  </a:lnTo>
                  <a:lnTo>
                    <a:pt x="14178" y="2312"/>
                  </a:lnTo>
                  <a:lnTo>
                    <a:pt x="16478" y="0"/>
                  </a:lnTo>
                  <a:cubicBezTo>
                    <a:pt x="16478" y="0"/>
                    <a:pt x="21600" y="5147"/>
                    <a:pt x="21600" y="5147"/>
                  </a:cubicBezTo>
                  <a:close/>
                  <a:moveTo>
                    <a:pt x="5089" y="19082"/>
                  </a:moveTo>
                  <a:lnTo>
                    <a:pt x="4444" y="18434"/>
                  </a:lnTo>
                  <a:lnTo>
                    <a:pt x="14866" y="7959"/>
                  </a:lnTo>
                  <a:lnTo>
                    <a:pt x="15511" y="8607"/>
                  </a:lnTo>
                  <a:cubicBezTo>
                    <a:pt x="15511" y="8607"/>
                    <a:pt x="5089" y="19082"/>
                    <a:pt x="5089" y="19082"/>
                  </a:cubicBezTo>
                  <a:close/>
                  <a:moveTo>
                    <a:pt x="2616" y="16581"/>
                  </a:moveTo>
                  <a:lnTo>
                    <a:pt x="13038" y="6106"/>
                  </a:lnTo>
                  <a:lnTo>
                    <a:pt x="13683" y="6754"/>
                  </a:lnTo>
                  <a:lnTo>
                    <a:pt x="3260" y="17229"/>
                  </a:lnTo>
                  <a:cubicBezTo>
                    <a:pt x="3260" y="17229"/>
                    <a:pt x="2616" y="16581"/>
                    <a:pt x="2616" y="16581"/>
                  </a:cubicBezTo>
                  <a:close/>
                  <a:moveTo>
                    <a:pt x="13030" y="3466"/>
                  </a:moveTo>
                  <a:lnTo>
                    <a:pt x="1293" y="15262"/>
                  </a:lnTo>
                  <a:lnTo>
                    <a:pt x="0" y="21599"/>
                  </a:lnTo>
                  <a:lnTo>
                    <a:pt x="6415" y="20409"/>
                  </a:lnTo>
                  <a:lnTo>
                    <a:pt x="18151" y="8613"/>
                  </a:lnTo>
                  <a:cubicBezTo>
                    <a:pt x="18151" y="8613"/>
                    <a:pt x="13030" y="3466"/>
                    <a:pt x="1303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94800" y="4090783"/>
            <a:ext cx="4737377" cy="7380287"/>
            <a:chOff x="7286491" y="3975187"/>
            <a:chExt cx="4737377" cy="7380287"/>
          </a:xfrm>
        </p:grpSpPr>
        <p:sp>
          <p:nvSpPr>
            <p:cNvPr id="72708" name="AutoShape 4"/>
            <p:cNvSpPr>
              <a:spLocks/>
            </p:cNvSpPr>
            <p:nvPr/>
          </p:nvSpPr>
          <p:spPr bwMode="auto">
            <a:xfrm>
              <a:off x="7567755" y="4459374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5" name="AutoShape 11"/>
            <p:cNvSpPr>
              <a:spLocks/>
            </p:cNvSpPr>
            <p:nvPr/>
          </p:nvSpPr>
          <p:spPr bwMode="auto">
            <a:xfrm>
              <a:off x="7459805" y="10695074"/>
              <a:ext cx="45593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Sales &amp; Marketing</a:t>
              </a:r>
              <a:endParaRPr lang="en-US" dirty="0"/>
            </a:p>
          </p:txBody>
        </p:sp>
        <p:pic>
          <p:nvPicPr>
            <p:cNvPr id="32" name="Picture 21" descr="11220931254_69f7be6181_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491" y="4478057"/>
              <a:ext cx="4426771" cy="442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7" name="AutoShape 23"/>
            <p:cNvSpPr>
              <a:spLocks/>
            </p:cNvSpPr>
            <p:nvPr/>
          </p:nvSpPr>
          <p:spPr bwMode="auto">
            <a:xfrm>
              <a:off x="10347468" y="3975187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8" name="AutoShape 24"/>
            <p:cNvSpPr>
              <a:spLocks/>
            </p:cNvSpPr>
            <p:nvPr/>
          </p:nvSpPr>
          <p:spPr bwMode="auto">
            <a:xfrm>
              <a:off x="11009455" y="4421274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9" name="AutoShape 25"/>
            <p:cNvSpPr>
              <a:spLocks/>
            </p:cNvSpPr>
            <p:nvPr/>
          </p:nvSpPr>
          <p:spPr bwMode="auto">
            <a:xfrm>
              <a:off x="10601468" y="4193704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6" name="AutoShape 22"/>
            <p:cNvSpPr>
              <a:spLocks/>
            </p:cNvSpPr>
            <p:nvPr/>
          </p:nvSpPr>
          <p:spPr bwMode="auto">
            <a:xfrm>
              <a:off x="10770097" y="4322767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870798" y="4090783"/>
            <a:ext cx="4940053" cy="7380287"/>
            <a:chOff x="19446862" y="4032935"/>
            <a:chExt cx="4940053" cy="7380287"/>
          </a:xfrm>
        </p:grpSpPr>
        <p:sp>
          <p:nvSpPr>
            <p:cNvPr id="33" name="AutoShape 2"/>
            <p:cNvSpPr>
              <a:spLocks/>
            </p:cNvSpPr>
            <p:nvPr/>
          </p:nvSpPr>
          <p:spPr bwMode="auto">
            <a:xfrm>
              <a:off x="19714902" y="4529822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AutoShape 12"/>
            <p:cNvSpPr>
              <a:spLocks/>
            </p:cNvSpPr>
            <p:nvPr/>
          </p:nvSpPr>
          <p:spPr bwMode="auto">
            <a:xfrm>
              <a:off x="19539906" y="9990822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Scott Robinson</a:t>
              </a:r>
              <a:endParaRPr lang="en-US" dirty="0"/>
            </a:p>
          </p:txBody>
        </p:sp>
        <p:pic>
          <p:nvPicPr>
            <p:cNvPr id="31" name="Picture 2" descr="5141040131_ed264f7f3f_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1764" y="4569996"/>
              <a:ext cx="4372183" cy="4368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5" name="AutoShape 13"/>
            <p:cNvSpPr>
              <a:spLocks/>
            </p:cNvSpPr>
            <p:nvPr/>
          </p:nvSpPr>
          <p:spPr bwMode="auto">
            <a:xfrm>
              <a:off x="19446862" y="10752822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Technical Lead</a:t>
              </a:r>
              <a:endParaRPr lang="en-US" dirty="0"/>
            </a:p>
          </p:txBody>
        </p:sp>
        <p:sp>
          <p:nvSpPr>
            <p:cNvPr id="37" name="AutoShape 17"/>
            <p:cNvSpPr>
              <a:spLocks/>
            </p:cNvSpPr>
            <p:nvPr/>
          </p:nvSpPr>
          <p:spPr bwMode="auto">
            <a:xfrm>
              <a:off x="22710515" y="4032935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AutoShape 18"/>
            <p:cNvSpPr>
              <a:spLocks/>
            </p:cNvSpPr>
            <p:nvPr/>
          </p:nvSpPr>
          <p:spPr bwMode="auto">
            <a:xfrm>
              <a:off x="23372502" y="4479022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AutoShape 19"/>
            <p:cNvSpPr>
              <a:spLocks/>
            </p:cNvSpPr>
            <p:nvPr/>
          </p:nvSpPr>
          <p:spPr bwMode="auto">
            <a:xfrm>
              <a:off x="22964515" y="4286935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24"/>
            <p:cNvSpPr>
              <a:spLocks/>
            </p:cNvSpPr>
            <p:nvPr/>
          </p:nvSpPr>
          <p:spPr bwMode="auto">
            <a:xfrm>
              <a:off x="23112322" y="4450685"/>
              <a:ext cx="888990" cy="823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225" y="19827"/>
                  </a:moveTo>
                  <a:cubicBezTo>
                    <a:pt x="10644" y="19827"/>
                    <a:pt x="10172" y="19315"/>
                    <a:pt x="10172" y="18682"/>
                  </a:cubicBezTo>
                  <a:cubicBezTo>
                    <a:pt x="10172" y="18050"/>
                    <a:pt x="10644" y="17537"/>
                    <a:pt x="11225" y="17537"/>
                  </a:cubicBezTo>
                  <a:cubicBezTo>
                    <a:pt x="11806" y="17537"/>
                    <a:pt x="12278" y="18050"/>
                    <a:pt x="12278" y="18682"/>
                  </a:cubicBezTo>
                  <a:cubicBezTo>
                    <a:pt x="12278" y="19315"/>
                    <a:pt x="11806" y="19827"/>
                    <a:pt x="11225" y="19827"/>
                  </a:cubicBezTo>
                  <a:close/>
                  <a:moveTo>
                    <a:pt x="13907" y="18999"/>
                  </a:moveTo>
                  <a:lnTo>
                    <a:pt x="13907" y="18365"/>
                  </a:lnTo>
                  <a:lnTo>
                    <a:pt x="13501" y="18254"/>
                  </a:lnTo>
                  <a:cubicBezTo>
                    <a:pt x="13416" y="18231"/>
                    <a:pt x="13350" y="18160"/>
                    <a:pt x="13328" y="18069"/>
                  </a:cubicBezTo>
                  <a:cubicBezTo>
                    <a:pt x="13328" y="18068"/>
                    <a:pt x="13328" y="18068"/>
                    <a:pt x="13328" y="18067"/>
                  </a:cubicBezTo>
                  <a:cubicBezTo>
                    <a:pt x="13306" y="17978"/>
                    <a:pt x="13330" y="17881"/>
                    <a:pt x="13391" y="17817"/>
                  </a:cubicBezTo>
                  <a:lnTo>
                    <a:pt x="13694" y="17498"/>
                  </a:lnTo>
                  <a:lnTo>
                    <a:pt x="13402" y="16949"/>
                  </a:lnTo>
                  <a:lnTo>
                    <a:pt x="13001" y="17073"/>
                  </a:lnTo>
                  <a:cubicBezTo>
                    <a:pt x="12916" y="17100"/>
                    <a:pt x="12825" y="17074"/>
                    <a:pt x="12762" y="17006"/>
                  </a:cubicBezTo>
                  <a:cubicBezTo>
                    <a:pt x="12762" y="17006"/>
                    <a:pt x="12762" y="17006"/>
                    <a:pt x="12762" y="17006"/>
                  </a:cubicBezTo>
                  <a:cubicBezTo>
                    <a:pt x="12702" y="16941"/>
                    <a:pt x="12679" y="16846"/>
                    <a:pt x="12703" y="16758"/>
                  </a:cubicBezTo>
                  <a:lnTo>
                    <a:pt x="12819" y="16314"/>
                  </a:lnTo>
                  <a:lnTo>
                    <a:pt x="12313" y="15997"/>
                  </a:lnTo>
                  <a:lnTo>
                    <a:pt x="12022" y="16324"/>
                  </a:lnTo>
                  <a:cubicBezTo>
                    <a:pt x="11961" y="16392"/>
                    <a:pt x="11872" y="16419"/>
                    <a:pt x="11788" y="16395"/>
                  </a:cubicBezTo>
                  <a:cubicBezTo>
                    <a:pt x="11788" y="16395"/>
                    <a:pt x="11788" y="16395"/>
                    <a:pt x="11787" y="16394"/>
                  </a:cubicBezTo>
                  <a:cubicBezTo>
                    <a:pt x="11705" y="16371"/>
                    <a:pt x="11640" y="16300"/>
                    <a:pt x="11619" y="16209"/>
                  </a:cubicBezTo>
                  <a:lnTo>
                    <a:pt x="11517" y="15765"/>
                  </a:lnTo>
                  <a:lnTo>
                    <a:pt x="10933" y="15765"/>
                  </a:lnTo>
                  <a:lnTo>
                    <a:pt x="10832" y="16207"/>
                  </a:lnTo>
                  <a:cubicBezTo>
                    <a:pt x="10811" y="16298"/>
                    <a:pt x="10745" y="16371"/>
                    <a:pt x="10661" y="16395"/>
                  </a:cubicBezTo>
                  <a:lnTo>
                    <a:pt x="10660" y="16395"/>
                  </a:lnTo>
                  <a:cubicBezTo>
                    <a:pt x="10577" y="16420"/>
                    <a:pt x="10489" y="16393"/>
                    <a:pt x="10429" y="16326"/>
                  </a:cubicBezTo>
                  <a:lnTo>
                    <a:pt x="10137" y="15997"/>
                  </a:lnTo>
                  <a:lnTo>
                    <a:pt x="9631" y="16314"/>
                  </a:lnTo>
                  <a:lnTo>
                    <a:pt x="9746" y="16751"/>
                  </a:lnTo>
                  <a:cubicBezTo>
                    <a:pt x="9770" y="16843"/>
                    <a:pt x="9746" y="16943"/>
                    <a:pt x="9684" y="17011"/>
                  </a:cubicBezTo>
                  <a:cubicBezTo>
                    <a:pt x="9624" y="17076"/>
                    <a:pt x="9537" y="17101"/>
                    <a:pt x="9456" y="17075"/>
                  </a:cubicBezTo>
                  <a:lnTo>
                    <a:pt x="9048" y="16949"/>
                  </a:lnTo>
                  <a:lnTo>
                    <a:pt x="8756" y="17498"/>
                  </a:lnTo>
                  <a:lnTo>
                    <a:pt x="9058" y="17815"/>
                  </a:lnTo>
                  <a:cubicBezTo>
                    <a:pt x="9120" y="17881"/>
                    <a:pt x="9144" y="17978"/>
                    <a:pt x="9122" y="18069"/>
                  </a:cubicBezTo>
                  <a:cubicBezTo>
                    <a:pt x="9122" y="18070"/>
                    <a:pt x="9122" y="18070"/>
                    <a:pt x="9122" y="18071"/>
                  </a:cubicBezTo>
                  <a:cubicBezTo>
                    <a:pt x="9100" y="18161"/>
                    <a:pt x="9035" y="18231"/>
                    <a:pt x="8951" y="18253"/>
                  </a:cubicBezTo>
                  <a:lnTo>
                    <a:pt x="8543" y="18365"/>
                  </a:lnTo>
                  <a:lnTo>
                    <a:pt x="8543" y="18999"/>
                  </a:lnTo>
                  <a:lnTo>
                    <a:pt x="8949" y="19110"/>
                  </a:lnTo>
                  <a:cubicBezTo>
                    <a:pt x="9034" y="19133"/>
                    <a:pt x="9100" y="19204"/>
                    <a:pt x="9122" y="19295"/>
                  </a:cubicBezTo>
                  <a:cubicBezTo>
                    <a:pt x="9122" y="19296"/>
                    <a:pt x="9123" y="19296"/>
                    <a:pt x="9123" y="19297"/>
                  </a:cubicBezTo>
                  <a:cubicBezTo>
                    <a:pt x="9145" y="19387"/>
                    <a:pt x="9120" y="19483"/>
                    <a:pt x="9059" y="19547"/>
                  </a:cubicBezTo>
                  <a:lnTo>
                    <a:pt x="8756" y="19866"/>
                  </a:lnTo>
                  <a:lnTo>
                    <a:pt x="9048" y="20416"/>
                  </a:lnTo>
                  <a:lnTo>
                    <a:pt x="9449" y="20291"/>
                  </a:lnTo>
                  <a:cubicBezTo>
                    <a:pt x="9534" y="20265"/>
                    <a:pt x="9626" y="20290"/>
                    <a:pt x="9688" y="20358"/>
                  </a:cubicBezTo>
                  <a:cubicBezTo>
                    <a:pt x="9688" y="20358"/>
                    <a:pt x="9688" y="20358"/>
                    <a:pt x="9688" y="20358"/>
                  </a:cubicBezTo>
                  <a:cubicBezTo>
                    <a:pt x="9748" y="20423"/>
                    <a:pt x="9771" y="20518"/>
                    <a:pt x="9747" y="20607"/>
                  </a:cubicBezTo>
                  <a:lnTo>
                    <a:pt x="9631" y="21050"/>
                  </a:lnTo>
                  <a:lnTo>
                    <a:pt x="10137" y="21367"/>
                  </a:lnTo>
                  <a:lnTo>
                    <a:pt x="10428" y="21040"/>
                  </a:lnTo>
                  <a:cubicBezTo>
                    <a:pt x="10489" y="20972"/>
                    <a:pt x="10578" y="20945"/>
                    <a:pt x="10662" y="20969"/>
                  </a:cubicBezTo>
                  <a:cubicBezTo>
                    <a:pt x="10662" y="20969"/>
                    <a:pt x="10663" y="20969"/>
                    <a:pt x="10663" y="20970"/>
                  </a:cubicBezTo>
                  <a:cubicBezTo>
                    <a:pt x="10746" y="20993"/>
                    <a:pt x="10810" y="21065"/>
                    <a:pt x="10831" y="21155"/>
                  </a:cubicBezTo>
                  <a:lnTo>
                    <a:pt x="10933" y="21600"/>
                  </a:lnTo>
                  <a:lnTo>
                    <a:pt x="11517" y="21600"/>
                  </a:lnTo>
                  <a:lnTo>
                    <a:pt x="11619" y="21157"/>
                  </a:lnTo>
                  <a:cubicBezTo>
                    <a:pt x="11640" y="21066"/>
                    <a:pt x="11705" y="20993"/>
                    <a:pt x="11789" y="20969"/>
                  </a:cubicBezTo>
                  <a:lnTo>
                    <a:pt x="11790" y="20969"/>
                  </a:lnTo>
                  <a:cubicBezTo>
                    <a:pt x="11873" y="20945"/>
                    <a:pt x="11961" y="20971"/>
                    <a:pt x="12021" y="21038"/>
                  </a:cubicBezTo>
                  <a:lnTo>
                    <a:pt x="12313" y="21367"/>
                  </a:lnTo>
                  <a:lnTo>
                    <a:pt x="12819" y="21050"/>
                  </a:lnTo>
                  <a:lnTo>
                    <a:pt x="12705" y="20613"/>
                  </a:lnTo>
                  <a:cubicBezTo>
                    <a:pt x="12680" y="20521"/>
                    <a:pt x="12704" y="20422"/>
                    <a:pt x="12766" y="20354"/>
                  </a:cubicBezTo>
                  <a:cubicBezTo>
                    <a:pt x="12766" y="20354"/>
                    <a:pt x="12766" y="20354"/>
                    <a:pt x="12766" y="20354"/>
                  </a:cubicBezTo>
                  <a:cubicBezTo>
                    <a:pt x="12826" y="20288"/>
                    <a:pt x="12913" y="20264"/>
                    <a:pt x="12995" y="20289"/>
                  </a:cubicBezTo>
                  <a:lnTo>
                    <a:pt x="13402" y="20416"/>
                  </a:lnTo>
                  <a:lnTo>
                    <a:pt x="13694" y="19866"/>
                  </a:lnTo>
                  <a:lnTo>
                    <a:pt x="13392" y="19549"/>
                  </a:lnTo>
                  <a:cubicBezTo>
                    <a:pt x="13331" y="19483"/>
                    <a:pt x="13306" y="19386"/>
                    <a:pt x="13328" y="19295"/>
                  </a:cubicBezTo>
                  <a:cubicBezTo>
                    <a:pt x="13328" y="19294"/>
                    <a:pt x="13328" y="19294"/>
                    <a:pt x="13328" y="19293"/>
                  </a:cubicBezTo>
                  <a:cubicBezTo>
                    <a:pt x="13350" y="19203"/>
                    <a:pt x="13416" y="19133"/>
                    <a:pt x="13499" y="19111"/>
                  </a:cubicBezTo>
                  <a:cubicBezTo>
                    <a:pt x="13499" y="19111"/>
                    <a:pt x="13907" y="18999"/>
                    <a:pt x="13907" y="18999"/>
                  </a:cubicBezTo>
                  <a:close/>
                  <a:moveTo>
                    <a:pt x="17644" y="16587"/>
                  </a:moveTo>
                  <a:cubicBezTo>
                    <a:pt x="16843" y="16587"/>
                    <a:pt x="16194" y="15880"/>
                    <a:pt x="16194" y="15009"/>
                  </a:cubicBezTo>
                  <a:cubicBezTo>
                    <a:pt x="16194" y="14138"/>
                    <a:pt x="16843" y="13432"/>
                    <a:pt x="17644" y="13432"/>
                  </a:cubicBezTo>
                  <a:cubicBezTo>
                    <a:pt x="18445" y="13432"/>
                    <a:pt x="19095" y="14138"/>
                    <a:pt x="19095" y="15009"/>
                  </a:cubicBezTo>
                  <a:cubicBezTo>
                    <a:pt x="19095" y="15880"/>
                    <a:pt x="18445" y="16587"/>
                    <a:pt x="17644" y="16587"/>
                  </a:cubicBezTo>
                  <a:close/>
                  <a:moveTo>
                    <a:pt x="21599" y="15589"/>
                  </a:moveTo>
                  <a:lnTo>
                    <a:pt x="21599" y="14430"/>
                  </a:lnTo>
                  <a:lnTo>
                    <a:pt x="21024" y="14208"/>
                  </a:lnTo>
                  <a:cubicBezTo>
                    <a:pt x="20804" y="14123"/>
                    <a:pt x="20627" y="13940"/>
                    <a:pt x="20539" y="13706"/>
                  </a:cubicBezTo>
                  <a:lnTo>
                    <a:pt x="20538" y="13706"/>
                  </a:lnTo>
                  <a:cubicBezTo>
                    <a:pt x="20449" y="13471"/>
                    <a:pt x="20455" y="13206"/>
                    <a:pt x="20555" y="12977"/>
                  </a:cubicBezTo>
                  <a:lnTo>
                    <a:pt x="20818" y="12377"/>
                  </a:lnTo>
                  <a:lnTo>
                    <a:pt x="20064" y="11558"/>
                  </a:lnTo>
                  <a:lnTo>
                    <a:pt x="19513" y="11843"/>
                  </a:lnTo>
                  <a:cubicBezTo>
                    <a:pt x="19302" y="11952"/>
                    <a:pt x="19058" y="11959"/>
                    <a:pt x="18842" y="11862"/>
                  </a:cubicBezTo>
                  <a:cubicBezTo>
                    <a:pt x="18627" y="11764"/>
                    <a:pt x="18459" y="11573"/>
                    <a:pt x="18382" y="11334"/>
                  </a:cubicBezTo>
                  <a:lnTo>
                    <a:pt x="18177" y="10708"/>
                  </a:lnTo>
                  <a:lnTo>
                    <a:pt x="17111" y="10708"/>
                  </a:lnTo>
                  <a:lnTo>
                    <a:pt x="16907" y="11334"/>
                  </a:lnTo>
                  <a:cubicBezTo>
                    <a:pt x="16829" y="11572"/>
                    <a:pt x="16661" y="11765"/>
                    <a:pt x="16446" y="11862"/>
                  </a:cubicBezTo>
                  <a:cubicBezTo>
                    <a:pt x="16230" y="11959"/>
                    <a:pt x="15986" y="11952"/>
                    <a:pt x="15776" y="11843"/>
                  </a:cubicBezTo>
                  <a:lnTo>
                    <a:pt x="15224" y="11558"/>
                  </a:lnTo>
                  <a:lnTo>
                    <a:pt x="14471" y="12377"/>
                  </a:lnTo>
                  <a:lnTo>
                    <a:pt x="14733" y="12977"/>
                  </a:lnTo>
                  <a:cubicBezTo>
                    <a:pt x="14833" y="13206"/>
                    <a:pt x="14839" y="13472"/>
                    <a:pt x="14750" y="13706"/>
                  </a:cubicBezTo>
                  <a:cubicBezTo>
                    <a:pt x="14750" y="13706"/>
                    <a:pt x="14750" y="13706"/>
                    <a:pt x="14750" y="13706"/>
                  </a:cubicBezTo>
                  <a:cubicBezTo>
                    <a:pt x="14661" y="13940"/>
                    <a:pt x="14485" y="14123"/>
                    <a:pt x="14265" y="14208"/>
                  </a:cubicBezTo>
                  <a:lnTo>
                    <a:pt x="13689" y="14430"/>
                  </a:lnTo>
                  <a:lnTo>
                    <a:pt x="13689" y="15589"/>
                  </a:lnTo>
                  <a:lnTo>
                    <a:pt x="14265" y="15811"/>
                  </a:lnTo>
                  <a:cubicBezTo>
                    <a:pt x="14484" y="15896"/>
                    <a:pt x="14661" y="16078"/>
                    <a:pt x="14750" y="16312"/>
                  </a:cubicBezTo>
                  <a:cubicBezTo>
                    <a:pt x="14750" y="16312"/>
                    <a:pt x="14750" y="16312"/>
                    <a:pt x="14750" y="16313"/>
                  </a:cubicBezTo>
                  <a:cubicBezTo>
                    <a:pt x="14839" y="16547"/>
                    <a:pt x="14833" y="16812"/>
                    <a:pt x="14733" y="17041"/>
                  </a:cubicBezTo>
                  <a:lnTo>
                    <a:pt x="14471" y="17641"/>
                  </a:lnTo>
                  <a:lnTo>
                    <a:pt x="15224" y="18460"/>
                  </a:lnTo>
                  <a:lnTo>
                    <a:pt x="15776" y="18175"/>
                  </a:lnTo>
                  <a:cubicBezTo>
                    <a:pt x="15986" y="18067"/>
                    <a:pt x="16230" y="18060"/>
                    <a:pt x="16446" y="18157"/>
                  </a:cubicBezTo>
                  <a:cubicBezTo>
                    <a:pt x="16661" y="18254"/>
                    <a:pt x="16829" y="18446"/>
                    <a:pt x="16907" y="18684"/>
                  </a:cubicBezTo>
                  <a:lnTo>
                    <a:pt x="17111" y="19311"/>
                  </a:lnTo>
                  <a:lnTo>
                    <a:pt x="18177" y="19311"/>
                  </a:lnTo>
                  <a:lnTo>
                    <a:pt x="18380" y="18689"/>
                  </a:lnTo>
                  <a:cubicBezTo>
                    <a:pt x="18459" y="18448"/>
                    <a:pt x="18628" y="18254"/>
                    <a:pt x="18845" y="18156"/>
                  </a:cubicBezTo>
                  <a:lnTo>
                    <a:pt x="18845" y="18155"/>
                  </a:lnTo>
                  <a:cubicBezTo>
                    <a:pt x="19059" y="18059"/>
                    <a:pt x="19300" y="18066"/>
                    <a:pt x="19509" y="18173"/>
                  </a:cubicBezTo>
                  <a:lnTo>
                    <a:pt x="20064" y="18460"/>
                  </a:lnTo>
                  <a:lnTo>
                    <a:pt x="20818" y="17641"/>
                  </a:lnTo>
                  <a:lnTo>
                    <a:pt x="20555" y="17041"/>
                  </a:lnTo>
                  <a:cubicBezTo>
                    <a:pt x="20455" y="16812"/>
                    <a:pt x="20449" y="16547"/>
                    <a:pt x="20538" y="16313"/>
                  </a:cubicBezTo>
                  <a:cubicBezTo>
                    <a:pt x="20628" y="16078"/>
                    <a:pt x="20804" y="15896"/>
                    <a:pt x="21024" y="15811"/>
                  </a:cubicBezTo>
                  <a:cubicBezTo>
                    <a:pt x="21024" y="15811"/>
                    <a:pt x="21599" y="15589"/>
                    <a:pt x="21599" y="15589"/>
                  </a:cubicBezTo>
                  <a:close/>
                  <a:moveTo>
                    <a:pt x="7439" y="11058"/>
                  </a:moveTo>
                  <a:cubicBezTo>
                    <a:pt x="5932" y="11058"/>
                    <a:pt x="4710" y="9730"/>
                    <a:pt x="4710" y="8091"/>
                  </a:cubicBezTo>
                  <a:cubicBezTo>
                    <a:pt x="4710" y="6452"/>
                    <a:pt x="5932" y="5124"/>
                    <a:pt x="7439" y="5124"/>
                  </a:cubicBezTo>
                  <a:cubicBezTo>
                    <a:pt x="8946" y="5124"/>
                    <a:pt x="10167" y="6452"/>
                    <a:pt x="10167" y="8091"/>
                  </a:cubicBezTo>
                  <a:cubicBezTo>
                    <a:pt x="10167" y="9730"/>
                    <a:pt x="8946" y="11058"/>
                    <a:pt x="7439" y="11058"/>
                  </a:cubicBezTo>
                  <a:close/>
                  <a:moveTo>
                    <a:pt x="14879" y="9181"/>
                  </a:moveTo>
                  <a:lnTo>
                    <a:pt x="14879" y="7001"/>
                  </a:lnTo>
                  <a:lnTo>
                    <a:pt x="13796" y="6583"/>
                  </a:lnTo>
                  <a:cubicBezTo>
                    <a:pt x="13383" y="6423"/>
                    <a:pt x="13051" y="6080"/>
                    <a:pt x="12883" y="5640"/>
                  </a:cubicBezTo>
                  <a:cubicBezTo>
                    <a:pt x="12883" y="5640"/>
                    <a:pt x="12883" y="5639"/>
                    <a:pt x="12883" y="5639"/>
                  </a:cubicBezTo>
                  <a:cubicBezTo>
                    <a:pt x="12714" y="5198"/>
                    <a:pt x="12727" y="4700"/>
                    <a:pt x="12915" y="4268"/>
                  </a:cubicBezTo>
                  <a:lnTo>
                    <a:pt x="13408" y="3140"/>
                  </a:lnTo>
                  <a:lnTo>
                    <a:pt x="11991" y="1599"/>
                  </a:lnTo>
                  <a:lnTo>
                    <a:pt x="10954" y="2135"/>
                  </a:lnTo>
                  <a:cubicBezTo>
                    <a:pt x="10558" y="2340"/>
                    <a:pt x="10099" y="2353"/>
                    <a:pt x="9693" y="2170"/>
                  </a:cubicBezTo>
                  <a:lnTo>
                    <a:pt x="9692" y="2170"/>
                  </a:lnTo>
                  <a:cubicBezTo>
                    <a:pt x="9288" y="1987"/>
                    <a:pt x="8973" y="1626"/>
                    <a:pt x="8826" y="1177"/>
                  </a:cubicBezTo>
                  <a:lnTo>
                    <a:pt x="8441" y="0"/>
                  </a:lnTo>
                  <a:lnTo>
                    <a:pt x="6437" y="0"/>
                  </a:lnTo>
                  <a:lnTo>
                    <a:pt x="6052" y="1177"/>
                  </a:lnTo>
                  <a:cubicBezTo>
                    <a:pt x="5905" y="1626"/>
                    <a:pt x="5590" y="1987"/>
                    <a:pt x="5185" y="2170"/>
                  </a:cubicBezTo>
                  <a:cubicBezTo>
                    <a:pt x="4779" y="2353"/>
                    <a:pt x="4321" y="2340"/>
                    <a:pt x="3924" y="2135"/>
                  </a:cubicBezTo>
                  <a:lnTo>
                    <a:pt x="2887" y="1599"/>
                  </a:lnTo>
                  <a:lnTo>
                    <a:pt x="1470" y="3140"/>
                  </a:lnTo>
                  <a:lnTo>
                    <a:pt x="1962" y="4268"/>
                  </a:lnTo>
                  <a:cubicBezTo>
                    <a:pt x="2151" y="4699"/>
                    <a:pt x="2163" y="5198"/>
                    <a:pt x="1995" y="5639"/>
                  </a:cubicBezTo>
                  <a:cubicBezTo>
                    <a:pt x="1995" y="5639"/>
                    <a:pt x="1995" y="5640"/>
                    <a:pt x="1994" y="5640"/>
                  </a:cubicBezTo>
                  <a:cubicBezTo>
                    <a:pt x="1827" y="6080"/>
                    <a:pt x="1495" y="6423"/>
                    <a:pt x="1082" y="6583"/>
                  </a:cubicBezTo>
                  <a:lnTo>
                    <a:pt x="0" y="7001"/>
                  </a:lnTo>
                  <a:lnTo>
                    <a:pt x="0" y="9181"/>
                  </a:lnTo>
                  <a:lnTo>
                    <a:pt x="1082" y="9600"/>
                  </a:lnTo>
                  <a:cubicBezTo>
                    <a:pt x="1495" y="9759"/>
                    <a:pt x="1827" y="10102"/>
                    <a:pt x="1995" y="10543"/>
                  </a:cubicBezTo>
                  <a:cubicBezTo>
                    <a:pt x="2163" y="10984"/>
                    <a:pt x="2151" y="11482"/>
                    <a:pt x="1963" y="11914"/>
                  </a:cubicBezTo>
                  <a:lnTo>
                    <a:pt x="1470" y="13042"/>
                  </a:lnTo>
                  <a:lnTo>
                    <a:pt x="2887" y="14583"/>
                  </a:lnTo>
                  <a:lnTo>
                    <a:pt x="3924" y="14047"/>
                  </a:lnTo>
                  <a:cubicBezTo>
                    <a:pt x="4321" y="13842"/>
                    <a:pt x="4779" y="13829"/>
                    <a:pt x="5185" y="14012"/>
                  </a:cubicBezTo>
                  <a:cubicBezTo>
                    <a:pt x="5590" y="14195"/>
                    <a:pt x="5905" y="14556"/>
                    <a:pt x="6052" y="15005"/>
                  </a:cubicBezTo>
                  <a:lnTo>
                    <a:pt x="6437" y="16183"/>
                  </a:lnTo>
                  <a:lnTo>
                    <a:pt x="8441" y="16183"/>
                  </a:lnTo>
                  <a:lnTo>
                    <a:pt x="8824" y="15013"/>
                  </a:lnTo>
                  <a:cubicBezTo>
                    <a:pt x="8972" y="14559"/>
                    <a:pt x="9290" y="14195"/>
                    <a:pt x="9698" y="14010"/>
                  </a:cubicBezTo>
                  <a:cubicBezTo>
                    <a:pt x="9699" y="14010"/>
                    <a:pt x="9699" y="14010"/>
                    <a:pt x="9699" y="14010"/>
                  </a:cubicBezTo>
                  <a:cubicBezTo>
                    <a:pt x="10101" y="13828"/>
                    <a:pt x="10554" y="13840"/>
                    <a:pt x="10947" y="14044"/>
                  </a:cubicBezTo>
                  <a:lnTo>
                    <a:pt x="11991" y="14583"/>
                  </a:lnTo>
                  <a:lnTo>
                    <a:pt x="13408" y="13042"/>
                  </a:lnTo>
                  <a:lnTo>
                    <a:pt x="12915" y="11913"/>
                  </a:lnTo>
                  <a:cubicBezTo>
                    <a:pt x="12727" y="11482"/>
                    <a:pt x="12714" y="10984"/>
                    <a:pt x="12883" y="10544"/>
                  </a:cubicBezTo>
                  <a:cubicBezTo>
                    <a:pt x="12883" y="10543"/>
                    <a:pt x="12883" y="10543"/>
                    <a:pt x="12883" y="10543"/>
                  </a:cubicBezTo>
                  <a:cubicBezTo>
                    <a:pt x="13051" y="10102"/>
                    <a:pt x="13383" y="9759"/>
                    <a:pt x="13797" y="9600"/>
                  </a:cubicBezTo>
                  <a:cubicBezTo>
                    <a:pt x="13797" y="9600"/>
                    <a:pt x="14879" y="9181"/>
                    <a:pt x="14879" y="9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731461" y="4090783"/>
            <a:ext cx="4940053" cy="7380287"/>
            <a:chOff x="13659938" y="4034749"/>
            <a:chExt cx="4940053" cy="7380287"/>
          </a:xfrm>
        </p:grpSpPr>
        <p:sp>
          <p:nvSpPr>
            <p:cNvPr id="72706" name="AutoShape 2"/>
            <p:cNvSpPr>
              <a:spLocks/>
            </p:cNvSpPr>
            <p:nvPr/>
          </p:nvSpPr>
          <p:spPr bwMode="auto">
            <a:xfrm>
              <a:off x="13927978" y="4531636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6" name="AutoShape 12"/>
            <p:cNvSpPr>
              <a:spLocks/>
            </p:cNvSpPr>
            <p:nvPr/>
          </p:nvSpPr>
          <p:spPr bwMode="auto">
            <a:xfrm>
              <a:off x="13752982" y="9992636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Mike Young</a:t>
              </a:r>
              <a:endParaRPr lang="en-US" dirty="0"/>
            </a:p>
          </p:txBody>
        </p:sp>
        <p:sp>
          <p:nvSpPr>
            <p:cNvPr id="72717" name="AutoShape 13"/>
            <p:cNvSpPr>
              <a:spLocks/>
            </p:cNvSpPr>
            <p:nvPr/>
          </p:nvSpPr>
          <p:spPr bwMode="auto">
            <a:xfrm>
              <a:off x="13659938" y="10754636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CEO</a:t>
              </a:r>
              <a:endParaRPr lang="en-US" dirty="0"/>
            </a:p>
          </p:txBody>
        </p:sp>
        <p:pic>
          <p:nvPicPr>
            <p:cNvPr id="30" name="Picture 27" descr="9320914837_5d24ce5628_o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5369" y="4553858"/>
              <a:ext cx="4375177" cy="4371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1" name="AutoShape 17"/>
            <p:cNvSpPr>
              <a:spLocks/>
            </p:cNvSpPr>
            <p:nvPr/>
          </p:nvSpPr>
          <p:spPr bwMode="auto">
            <a:xfrm>
              <a:off x="16923591" y="4034749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2" name="AutoShape 18"/>
            <p:cNvSpPr>
              <a:spLocks/>
            </p:cNvSpPr>
            <p:nvPr/>
          </p:nvSpPr>
          <p:spPr bwMode="auto">
            <a:xfrm>
              <a:off x="17585578" y="4480836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3" name="AutoShape 19"/>
            <p:cNvSpPr>
              <a:spLocks/>
            </p:cNvSpPr>
            <p:nvPr/>
          </p:nvSpPr>
          <p:spPr bwMode="auto">
            <a:xfrm>
              <a:off x="17177591" y="4288749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34"/>
            <p:cNvSpPr>
              <a:spLocks/>
            </p:cNvSpPr>
            <p:nvPr/>
          </p:nvSpPr>
          <p:spPr bwMode="auto">
            <a:xfrm>
              <a:off x="17373836" y="4450685"/>
              <a:ext cx="764795" cy="8589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020" y="8155"/>
                  </a:moveTo>
                  <a:lnTo>
                    <a:pt x="0" y="8155"/>
                  </a:lnTo>
                  <a:lnTo>
                    <a:pt x="0" y="9469"/>
                  </a:lnTo>
                  <a:lnTo>
                    <a:pt x="3020" y="9469"/>
                  </a:lnTo>
                  <a:cubicBezTo>
                    <a:pt x="3020" y="9469"/>
                    <a:pt x="3020" y="8155"/>
                    <a:pt x="3020" y="8155"/>
                  </a:cubicBezTo>
                  <a:close/>
                  <a:moveTo>
                    <a:pt x="4133" y="12944"/>
                  </a:moveTo>
                  <a:lnTo>
                    <a:pt x="3526" y="11746"/>
                  </a:lnTo>
                  <a:lnTo>
                    <a:pt x="861" y="12809"/>
                  </a:lnTo>
                  <a:lnTo>
                    <a:pt x="1468" y="14007"/>
                  </a:lnTo>
                  <a:cubicBezTo>
                    <a:pt x="1468" y="14007"/>
                    <a:pt x="4133" y="12944"/>
                    <a:pt x="4133" y="12944"/>
                  </a:cubicBezTo>
                  <a:close/>
                  <a:moveTo>
                    <a:pt x="4380" y="4949"/>
                  </a:moveTo>
                  <a:lnTo>
                    <a:pt x="2011" y="3442"/>
                  </a:lnTo>
                  <a:lnTo>
                    <a:pt x="1148" y="4510"/>
                  </a:lnTo>
                  <a:lnTo>
                    <a:pt x="3517" y="6017"/>
                  </a:lnTo>
                  <a:cubicBezTo>
                    <a:pt x="3517" y="6017"/>
                    <a:pt x="4380" y="4949"/>
                    <a:pt x="4380" y="4949"/>
                  </a:cubicBezTo>
                  <a:close/>
                  <a:moveTo>
                    <a:pt x="7543" y="2790"/>
                  </a:moveTo>
                  <a:lnTo>
                    <a:pt x="6240" y="635"/>
                  </a:lnTo>
                  <a:lnTo>
                    <a:pt x="4935" y="1256"/>
                  </a:lnTo>
                  <a:lnTo>
                    <a:pt x="6238" y="3411"/>
                  </a:lnTo>
                  <a:cubicBezTo>
                    <a:pt x="6238" y="3411"/>
                    <a:pt x="7543" y="2790"/>
                    <a:pt x="7543" y="2790"/>
                  </a:cubicBezTo>
                  <a:close/>
                  <a:moveTo>
                    <a:pt x="21599" y="8155"/>
                  </a:moveTo>
                  <a:lnTo>
                    <a:pt x="18579" y="8155"/>
                  </a:lnTo>
                  <a:lnTo>
                    <a:pt x="18579" y="9469"/>
                  </a:lnTo>
                  <a:lnTo>
                    <a:pt x="21599" y="9469"/>
                  </a:lnTo>
                  <a:cubicBezTo>
                    <a:pt x="21599" y="9469"/>
                    <a:pt x="21599" y="8155"/>
                    <a:pt x="21599" y="8155"/>
                  </a:cubicBezTo>
                  <a:close/>
                  <a:moveTo>
                    <a:pt x="20713" y="12799"/>
                  </a:moveTo>
                  <a:lnTo>
                    <a:pt x="18047" y="11841"/>
                  </a:lnTo>
                  <a:lnTo>
                    <a:pt x="17491" y="13059"/>
                  </a:lnTo>
                  <a:lnTo>
                    <a:pt x="20157" y="14017"/>
                  </a:lnTo>
                  <a:cubicBezTo>
                    <a:pt x="20157" y="14017"/>
                    <a:pt x="20713" y="12799"/>
                    <a:pt x="20713" y="12799"/>
                  </a:cubicBezTo>
                  <a:close/>
                  <a:moveTo>
                    <a:pt x="20451" y="4510"/>
                  </a:moveTo>
                  <a:lnTo>
                    <a:pt x="19588" y="3442"/>
                  </a:lnTo>
                  <a:lnTo>
                    <a:pt x="17219" y="4949"/>
                  </a:lnTo>
                  <a:lnTo>
                    <a:pt x="18082" y="6017"/>
                  </a:lnTo>
                  <a:cubicBezTo>
                    <a:pt x="18082" y="6017"/>
                    <a:pt x="20451" y="4510"/>
                    <a:pt x="20451" y="4510"/>
                  </a:cubicBezTo>
                  <a:close/>
                  <a:moveTo>
                    <a:pt x="16664" y="1256"/>
                  </a:moveTo>
                  <a:lnTo>
                    <a:pt x="15359" y="635"/>
                  </a:lnTo>
                  <a:lnTo>
                    <a:pt x="14056" y="2790"/>
                  </a:lnTo>
                  <a:lnTo>
                    <a:pt x="15361" y="3411"/>
                  </a:lnTo>
                  <a:cubicBezTo>
                    <a:pt x="15361" y="3411"/>
                    <a:pt x="16664" y="1256"/>
                    <a:pt x="16664" y="1256"/>
                  </a:cubicBezTo>
                  <a:close/>
                  <a:moveTo>
                    <a:pt x="11579" y="2364"/>
                  </a:moveTo>
                  <a:lnTo>
                    <a:pt x="10099" y="2364"/>
                  </a:lnTo>
                  <a:lnTo>
                    <a:pt x="10099" y="0"/>
                  </a:lnTo>
                  <a:lnTo>
                    <a:pt x="11579" y="0"/>
                  </a:lnTo>
                  <a:cubicBezTo>
                    <a:pt x="11579" y="0"/>
                    <a:pt x="11579" y="2364"/>
                    <a:pt x="11579" y="2364"/>
                  </a:cubicBezTo>
                  <a:close/>
                  <a:moveTo>
                    <a:pt x="16986" y="8997"/>
                  </a:moveTo>
                  <a:cubicBezTo>
                    <a:pt x="16986" y="12264"/>
                    <a:pt x="13820" y="14094"/>
                    <a:pt x="13820" y="16672"/>
                  </a:cubicBezTo>
                  <a:lnTo>
                    <a:pt x="12378" y="16672"/>
                  </a:lnTo>
                  <a:cubicBezTo>
                    <a:pt x="12379" y="13495"/>
                    <a:pt x="15518" y="11822"/>
                    <a:pt x="15518" y="8997"/>
                  </a:cubicBezTo>
                  <a:cubicBezTo>
                    <a:pt x="15518" y="3711"/>
                    <a:pt x="6075" y="3703"/>
                    <a:pt x="6075" y="8997"/>
                  </a:cubicBezTo>
                  <a:cubicBezTo>
                    <a:pt x="6075" y="11819"/>
                    <a:pt x="9159" y="13421"/>
                    <a:pt x="9230" y="16672"/>
                  </a:cubicBezTo>
                  <a:lnTo>
                    <a:pt x="7773" y="16672"/>
                  </a:lnTo>
                  <a:cubicBezTo>
                    <a:pt x="7773" y="14094"/>
                    <a:pt x="4607" y="12264"/>
                    <a:pt x="4607" y="8997"/>
                  </a:cubicBezTo>
                  <a:cubicBezTo>
                    <a:pt x="4607" y="1977"/>
                    <a:pt x="16986" y="1970"/>
                    <a:pt x="16986" y="8997"/>
                  </a:cubicBezTo>
                  <a:close/>
                  <a:moveTo>
                    <a:pt x="8780" y="20557"/>
                  </a:moveTo>
                  <a:cubicBezTo>
                    <a:pt x="9839" y="21425"/>
                    <a:pt x="9947" y="21600"/>
                    <a:pt x="10370" y="21600"/>
                  </a:cubicBezTo>
                  <a:lnTo>
                    <a:pt x="11184" y="21600"/>
                  </a:lnTo>
                  <a:cubicBezTo>
                    <a:pt x="11597" y="21600"/>
                    <a:pt x="11698" y="21438"/>
                    <a:pt x="12813" y="20557"/>
                  </a:cubicBezTo>
                  <a:cubicBezTo>
                    <a:pt x="12813" y="20557"/>
                    <a:pt x="8780" y="20557"/>
                    <a:pt x="8780" y="20557"/>
                  </a:cubicBezTo>
                  <a:close/>
                  <a:moveTo>
                    <a:pt x="12841" y="18973"/>
                  </a:moveTo>
                  <a:lnTo>
                    <a:pt x="8752" y="18973"/>
                  </a:lnTo>
                  <a:cubicBezTo>
                    <a:pt x="8451" y="18973"/>
                    <a:pt x="8208" y="19189"/>
                    <a:pt x="8208" y="19455"/>
                  </a:cubicBezTo>
                  <a:cubicBezTo>
                    <a:pt x="8208" y="19722"/>
                    <a:pt x="8451" y="19938"/>
                    <a:pt x="8752" y="19938"/>
                  </a:cubicBezTo>
                  <a:lnTo>
                    <a:pt x="12841" y="19938"/>
                  </a:lnTo>
                  <a:cubicBezTo>
                    <a:pt x="13141" y="19938"/>
                    <a:pt x="13384" y="19722"/>
                    <a:pt x="13384" y="19455"/>
                  </a:cubicBezTo>
                  <a:cubicBezTo>
                    <a:pt x="13384" y="19189"/>
                    <a:pt x="13141" y="18973"/>
                    <a:pt x="12841" y="18973"/>
                  </a:cubicBezTo>
                  <a:close/>
                  <a:moveTo>
                    <a:pt x="12939" y="17367"/>
                  </a:moveTo>
                  <a:lnTo>
                    <a:pt x="8654" y="17367"/>
                  </a:lnTo>
                  <a:cubicBezTo>
                    <a:pt x="8354" y="17367"/>
                    <a:pt x="8110" y="17583"/>
                    <a:pt x="8110" y="17849"/>
                  </a:cubicBezTo>
                  <a:cubicBezTo>
                    <a:pt x="8110" y="18116"/>
                    <a:pt x="8354" y="18332"/>
                    <a:pt x="8654" y="18332"/>
                  </a:cubicBezTo>
                  <a:lnTo>
                    <a:pt x="12939" y="18332"/>
                  </a:lnTo>
                  <a:cubicBezTo>
                    <a:pt x="13239" y="18332"/>
                    <a:pt x="13483" y="18116"/>
                    <a:pt x="13483" y="17849"/>
                  </a:cubicBezTo>
                  <a:cubicBezTo>
                    <a:pt x="13483" y="17583"/>
                    <a:pt x="13239" y="17367"/>
                    <a:pt x="12939" y="17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AutoShape 1"/>
          <p:cNvSpPr>
            <a:spLocks/>
          </p:cNvSpPr>
          <p:nvPr/>
        </p:nvSpPr>
        <p:spPr bwMode="auto">
          <a:xfrm>
            <a:off x="4329113" y="3198813"/>
            <a:ext cx="15927387" cy="726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496" y="21600"/>
                </a:moveTo>
                <a:lnTo>
                  <a:pt x="0" y="21600"/>
                </a:lnTo>
                <a:lnTo>
                  <a:pt x="0" y="10951"/>
                </a:lnTo>
                <a:lnTo>
                  <a:pt x="21599" y="10951"/>
                </a:lnTo>
                <a:lnTo>
                  <a:pt x="21599" y="0"/>
                </a:lnTo>
                <a:lnTo>
                  <a:pt x="206" y="0"/>
                </a:lnTo>
              </a:path>
            </a:pathLst>
          </a:custGeom>
          <a:noFill/>
          <a:ln w="635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38" name="AutoShape 2"/>
          <p:cNvSpPr>
            <a:spLocks/>
          </p:cNvSpPr>
          <p:nvPr/>
        </p:nvSpPr>
        <p:spPr bwMode="auto">
          <a:xfrm>
            <a:off x="14114463" y="23733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39" name="AutoShape 3"/>
          <p:cNvSpPr>
            <a:spLocks/>
          </p:cNvSpPr>
          <p:nvPr/>
        </p:nvSpPr>
        <p:spPr bwMode="auto">
          <a:xfrm>
            <a:off x="14630400" y="2663825"/>
            <a:ext cx="1062038" cy="1293813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0" name="AutoShape 4"/>
          <p:cNvSpPr>
            <a:spLocks/>
          </p:cNvSpPr>
          <p:nvPr/>
        </p:nvSpPr>
        <p:spPr bwMode="auto">
          <a:xfrm>
            <a:off x="14379575" y="2638425"/>
            <a:ext cx="1058863" cy="105886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1" name="AutoShape 5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Process timeline</a:t>
            </a:r>
            <a:endParaRPr lang="en-US" dirty="0"/>
          </a:p>
        </p:txBody>
      </p:sp>
      <p:sp>
        <p:nvSpPr>
          <p:cNvPr id="116742" name="AutoShape 6"/>
          <p:cNvSpPr>
            <a:spLocks/>
          </p:cNvSpPr>
          <p:nvPr/>
        </p:nvSpPr>
        <p:spPr bwMode="auto">
          <a:xfrm>
            <a:off x="177784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3" name="AutoShape 7"/>
          <p:cNvSpPr>
            <a:spLocks/>
          </p:cNvSpPr>
          <p:nvPr/>
        </p:nvSpPr>
        <p:spPr bwMode="auto">
          <a:xfrm>
            <a:off x="182880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C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4" name="AutoShape 8"/>
          <p:cNvSpPr>
            <a:spLocks/>
          </p:cNvSpPr>
          <p:nvPr/>
        </p:nvSpPr>
        <p:spPr bwMode="auto">
          <a:xfrm>
            <a:off x="180340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26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5" name="AutoShape 9"/>
          <p:cNvSpPr>
            <a:spLocks/>
          </p:cNvSpPr>
          <p:nvPr/>
        </p:nvSpPr>
        <p:spPr bwMode="auto">
          <a:xfrm>
            <a:off x="62087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6" name="AutoShape 10"/>
          <p:cNvSpPr>
            <a:spLocks/>
          </p:cNvSpPr>
          <p:nvPr/>
        </p:nvSpPr>
        <p:spPr bwMode="auto">
          <a:xfrm>
            <a:off x="67183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7" name="AutoShape 11"/>
          <p:cNvSpPr>
            <a:spLocks/>
          </p:cNvSpPr>
          <p:nvPr/>
        </p:nvSpPr>
        <p:spPr bwMode="auto">
          <a:xfrm>
            <a:off x="64643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8" name="AutoShape 12"/>
          <p:cNvSpPr>
            <a:spLocks/>
          </p:cNvSpPr>
          <p:nvPr/>
        </p:nvSpPr>
        <p:spPr bwMode="auto">
          <a:xfrm>
            <a:off x="11441113" y="95742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9" name="AutoShape 13"/>
          <p:cNvSpPr>
            <a:spLocks/>
          </p:cNvSpPr>
          <p:nvPr/>
        </p:nvSpPr>
        <p:spPr bwMode="auto">
          <a:xfrm>
            <a:off x="11950700" y="9850438"/>
            <a:ext cx="1062038" cy="1293812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50" name="AutoShape 14"/>
          <p:cNvSpPr>
            <a:spLocks/>
          </p:cNvSpPr>
          <p:nvPr/>
        </p:nvSpPr>
        <p:spPr bwMode="auto">
          <a:xfrm>
            <a:off x="11709400" y="98425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51" name="AutoShape 15"/>
          <p:cNvSpPr>
            <a:spLocks/>
          </p:cNvSpPr>
          <p:nvPr/>
        </p:nvSpPr>
        <p:spPr bwMode="auto">
          <a:xfrm>
            <a:off x="839946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2" name="AutoShape 16"/>
          <p:cNvSpPr>
            <a:spLocks/>
          </p:cNvSpPr>
          <p:nvPr/>
        </p:nvSpPr>
        <p:spPr bwMode="auto">
          <a:xfrm>
            <a:off x="422751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3" name="AutoShape 17"/>
          <p:cNvSpPr>
            <a:spLocks/>
          </p:cNvSpPr>
          <p:nvPr/>
        </p:nvSpPr>
        <p:spPr bwMode="auto">
          <a:xfrm>
            <a:off x="12736513" y="67040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4" name="AutoShape 18"/>
          <p:cNvSpPr>
            <a:spLocks/>
          </p:cNvSpPr>
          <p:nvPr/>
        </p:nvSpPr>
        <p:spPr bwMode="auto">
          <a:xfrm>
            <a:off x="170926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5" name="AutoShape 19"/>
          <p:cNvSpPr>
            <a:spLocks/>
          </p:cNvSpPr>
          <p:nvPr/>
        </p:nvSpPr>
        <p:spPr bwMode="auto">
          <a:xfrm>
            <a:off x="6843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6" name="AutoShape 20"/>
          <p:cNvSpPr>
            <a:spLocks/>
          </p:cNvSpPr>
          <p:nvPr/>
        </p:nvSpPr>
        <p:spPr bwMode="auto">
          <a:xfrm>
            <a:off x="20178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7" name="AutoShape 21"/>
          <p:cNvSpPr>
            <a:spLocks/>
          </p:cNvSpPr>
          <p:nvPr/>
        </p:nvSpPr>
        <p:spPr bwMode="auto">
          <a:xfrm>
            <a:off x="6045200" y="4140200"/>
            <a:ext cx="49784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condimentum.</a:t>
            </a:r>
            <a:endParaRPr lang="en-US"/>
          </a:p>
        </p:txBody>
      </p:sp>
      <p:sp>
        <p:nvSpPr>
          <p:cNvPr id="116758" name="AutoShape 22"/>
          <p:cNvSpPr>
            <a:spLocks/>
          </p:cNvSpPr>
          <p:nvPr/>
        </p:nvSpPr>
        <p:spPr bwMode="auto">
          <a:xfrm>
            <a:off x="6057900" y="3454400"/>
            <a:ext cx="49657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Idea</a:t>
            </a:r>
            <a:endParaRPr lang="en-US" dirty="0"/>
          </a:p>
        </p:txBody>
      </p:sp>
      <p:sp>
        <p:nvSpPr>
          <p:cNvPr id="116759" name="AutoShape 23"/>
          <p:cNvSpPr>
            <a:spLocks/>
          </p:cNvSpPr>
          <p:nvPr/>
        </p:nvSpPr>
        <p:spPr bwMode="auto">
          <a:xfrm>
            <a:off x="10502900" y="77978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0" name="AutoShape 24"/>
          <p:cNvSpPr>
            <a:spLocks/>
          </p:cNvSpPr>
          <p:nvPr/>
        </p:nvSpPr>
        <p:spPr bwMode="auto">
          <a:xfrm>
            <a:off x="10477500" y="71628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Project start</a:t>
            </a:r>
            <a:endParaRPr lang="en-US" dirty="0"/>
          </a:p>
        </p:txBody>
      </p:sp>
      <p:sp>
        <p:nvSpPr>
          <p:cNvPr id="116761" name="AutoShape 25"/>
          <p:cNvSpPr>
            <a:spLocks/>
          </p:cNvSpPr>
          <p:nvPr/>
        </p:nvSpPr>
        <p:spPr bwMode="auto">
          <a:xfrm>
            <a:off x="12484100" y="41656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Gather Data</a:t>
            </a:r>
            <a:endParaRPr lang="en-US" dirty="0"/>
          </a:p>
        </p:txBody>
      </p:sp>
      <p:sp>
        <p:nvSpPr>
          <p:cNvPr id="116762" name="AutoShape 26"/>
          <p:cNvSpPr>
            <a:spLocks/>
          </p:cNvSpPr>
          <p:nvPr/>
        </p:nvSpPr>
        <p:spPr bwMode="auto">
          <a:xfrm>
            <a:off x="16751300" y="77978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 err="1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Analyse</a:t>
            </a:r>
            <a:r>
              <a:rPr lang="en-US" sz="33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market</a:t>
            </a:r>
            <a:endParaRPr lang="en-US" dirty="0"/>
          </a:p>
        </p:txBody>
      </p:sp>
      <p:sp>
        <p:nvSpPr>
          <p:cNvPr id="116763" name="AutoShape 27"/>
          <p:cNvSpPr>
            <a:spLocks/>
          </p:cNvSpPr>
          <p:nvPr/>
        </p:nvSpPr>
        <p:spPr bwMode="auto">
          <a:xfrm>
            <a:off x="10579100" y="113665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Innovate</a:t>
            </a:r>
            <a:endParaRPr lang="en-US" dirty="0"/>
          </a:p>
        </p:txBody>
      </p:sp>
      <p:sp>
        <p:nvSpPr>
          <p:cNvPr id="116764" name="AutoShape 28"/>
          <p:cNvSpPr>
            <a:spLocks/>
          </p:cNvSpPr>
          <p:nvPr/>
        </p:nvSpPr>
        <p:spPr bwMode="auto">
          <a:xfrm>
            <a:off x="5270500" y="7734300"/>
            <a:ext cx="35941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Minimum viable</a:t>
            </a:r>
          </a:p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116765" name="AutoShape 29"/>
          <p:cNvSpPr>
            <a:spLocks/>
          </p:cNvSpPr>
          <p:nvPr/>
        </p:nvSpPr>
        <p:spPr bwMode="auto">
          <a:xfrm>
            <a:off x="46228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6" name="AutoShape 30"/>
          <p:cNvSpPr>
            <a:spLocks/>
          </p:cNvSpPr>
          <p:nvPr/>
        </p:nvSpPr>
        <p:spPr bwMode="auto">
          <a:xfrm>
            <a:off x="45974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Iterate</a:t>
            </a:r>
            <a:endParaRPr lang="en-US" dirty="0"/>
          </a:p>
        </p:txBody>
      </p:sp>
      <p:sp>
        <p:nvSpPr>
          <p:cNvPr id="116767" name="AutoShape 31"/>
          <p:cNvSpPr>
            <a:spLocks/>
          </p:cNvSpPr>
          <p:nvPr/>
        </p:nvSpPr>
        <p:spPr bwMode="auto">
          <a:xfrm>
            <a:off x="148209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8" name="AutoShape 32"/>
          <p:cNvSpPr>
            <a:spLocks/>
          </p:cNvSpPr>
          <p:nvPr/>
        </p:nvSpPr>
        <p:spPr bwMode="auto">
          <a:xfrm>
            <a:off x="147955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Exit strategy</a:t>
            </a:r>
            <a:endParaRPr lang="en-US" dirty="0"/>
          </a:p>
        </p:txBody>
      </p:sp>
      <p:sp>
        <p:nvSpPr>
          <p:cNvPr id="116769" name="AutoShape 33"/>
          <p:cNvSpPr>
            <a:spLocks/>
          </p:cNvSpPr>
          <p:nvPr/>
        </p:nvSpPr>
        <p:spPr bwMode="auto">
          <a:xfrm>
            <a:off x="6718300" y="6565900"/>
            <a:ext cx="623888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1"/>
                </a:lnTo>
                <a:lnTo>
                  <a:pt x="9901" y="13471"/>
                </a:lnTo>
                <a:cubicBezTo>
                  <a:pt x="9901" y="13471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1"/>
                </a:lnTo>
                <a:lnTo>
                  <a:pt x="7319" y="13471"/>
                </a:lnTo>
                <a:cubicBezTo>
                  <a:pt x="7319" y="13471"/>
                  <a:pt x="7319" y="6637"/>
                  <a:pt x="7319" y="6637"/>
                </a:cubicBezTo>
                <a:close/>
                <a:moveTo>
                  <a:pt x="4737" y="13471"/>
                </a:moveTo>
                <a:lnTo>
                  <a:pt x="2913" y="13471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1"/>
                  <a:pt x="4737" y="13471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599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0" name="AutoShape 34"/>
          <p:cNvSpPr>
            <a:spLocks/>
          </p:cNvSpPr>
          <p:nvPr/>
        </p:nvSpPr>
        <p:spPr bwMode="auto">
          <a:xfrm>
            <a:off x="14605000" y="2921000"/>
            <a:ext cx="687388" cy="554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599" y="7166"/>
                </a:lnTo>
                <a:cubicBezTo>
                  <a:pt x="21599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1" name="AutoShape 35"/>
          <p:cNvSpPr>
            <a:spLocks/>
          </p:cNvSpPr>
          <p:nvPr/>
        </p:nvSpPr>
        <p:spPr bwMode="auto">
          <a:xfrm>
            <a:off x="18262600" y="6515100"/>
            <a:ext cx="5969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599"/>
                </a:lnTo>
                <a:lnTo>
                  <a:pt x="21487" y="21599"/>
                </a:lnTo>
                <a:cubicBezTo>
                  <a:pt x="21487" y="21599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599"/>
                </a:lnTo>
                <a:lnTo>
                  <a:pt x="13759" y="21599"/>
                </a:lnTo>
                <a:cubicBezTo>
                  <a:pt x="13759" y="21599"/>
                  <a:pt x="13759" y="13564"/>
                  <a:pt x="13759" y="13564"/>
                </a:cubicBezTo>
                <a:close/>
                <a:moveTo>
                  <a:pt x="5971" y="21599"/>
                </a:moveTo>
                <a:lnTo>
                  <a:pt x="0" y="21599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599"/>
                </a:lnTo>
                <a:cubicBezTo>
                  <a:pt x="5971" y="21599"/>
                  <a:pt x="5971" y="21599"/>
                  <a:pt x="597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2" name="AutoShape 36"/>
          <p:cNvSpPr>
            <a:spLocks/>
          </p:cNvSpPr>
          <p:nvPr/>
        </p:nvSpPr>
        <p:spPr bwMode="auto">
          <a:xfrm>
            <a:off x="11925300" y="9994900"/>
            <a:ext cx="630238" cy="70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600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600" y="9469"/>
                </a:lnTo>
                <a:cubicBezTo>
                  <a:pt x="21600" y="9469"/>
                  <a:pt x="21600" y="8155"/>
                  <a:pt x="21600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AutoShape 1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concept</a:t>
            </a:r>
            <a:endParaRPr lang="en-US" dirty="0"/>
          </a:p>
        </p:txBody>
      </p:sp>
      <p:graphicFrame>
        <p:nvGraphicFramePr>
          <p:cNvPr id="123906" name="Group 2"/>
          <p:cNvGraphicFramePr>
            <a:graphicFrameLocks noGrp="1"/>
          </p:cNvGraphicFramePr>
          <p:nvPr/>
        </p:nvGraphicFramePr>
        <p:xfrm>
          <a:off x="2565400" y="3238500"/>
          <a:ext cx="18364200" cy="8812214"/>
        </p:xfrm>
        <a:graphic>
          <a:graphicData uri="http://schemas.openxmlformats.org/drawingml/2006/table">
            <a:tbl>
              <a:tblPr/>
              <a:tblGrid>
                <a:gridCol w="6057900"/>
                <a:gridCol w="6248400"/>
                <a:gridCol w="6057900"/>
              </a:tblGrid>
              <a:tr h="2319338"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$8  000 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$12 000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A79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$20 000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081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Fusce ut elit et nisl cursus  bibendum a 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Et nisl cursus bibendum a  tempus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Cursus bibendum a tempus.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100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150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Unlimited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319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3960" name="AutoShape 56"/>
          <p:cNvSpPr>
            <a:spLocks/>
          </p:cNvSpPr>
          <p:nvPr/>
        </p:nvSpPr>
        <p:spPr bwMode="auto">
          <a:xfrm>
            <a:off x="8699500" y="3251200"/>
            <a:ext cx="6057900" cy="8775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 w="38100" cap="flat" cmpd="sng">
            <a:solidFill>
              <a:srgbClr val="4CA79C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AutoShape 1"/>
          <p:cNvSpPr>
            <a:spLocks/>
          </p:cNvSpPr>
          <p:nvPr/>
        </p:nvSpPr>
        <p:spPr bwMode="auto">
          <a:xfrm>
            <a:off x="131064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4" name="AutoShape 2"/>
          <p:cNvSpPr>
            <a:spLocks/>
          </p:cNvSpPr>
          <p:nvPr/>
        </p:nvSpPr>
        <p:spPr bwMode="auto">
          <a:xfrm>
            <a:off x="17907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5" name="AutoShape 3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Next year’s goals</a:t>
            </a:r>
            <a:endParaRPr lang="en-US" dirty="0"/>
          </a:p>
        </p:txBody>
      </p:sp>
      <p:sp>
        <p:nvSpPr>
          <p:cNvPr id="136196" name="AutoShape 4"/>
          <p:cNvSpPr>
            <a:spLocks/>
          </p:cNvSpPr>
          <p:nvPr/>
        </p:nvSpPr>
        <p:spPr bwMode="auto">
          <a:xfrm>
            <a:off x="44577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Country growth</a:t>
            </a:r>
            <a:endParaRPr lang="en-US" dirty="0"/>
          </a:p>
        </p:txBody>
      </p:sp>
      <p:sp>
        <p:nvSpPr>
          <p:cNvPr id="136197" name="AutoShape 5"/>
          <p:cNvSpPr>
            <a:spLocks/>
          </p:cNvSpPr>
          <p:nvPr/>
        </p:nvSpPr>
        <p:spPr bwMode="auto">
          <a:xfrm>
            <a:off x="164211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Worldwide growth</a:t>
            </a:r>
            <a:endParaRPr lang="en-US" dirty="0"/>
          </a:p>
        </p:txBody>
      </p:sp>
      <p:sp>
        <p:nvSpPr>
          <p:cNvPr id="136198" name="AutoShape 6"/>
          <p:cNvSpPr>
            <a:spLocks/>
          </p:cNvSpPr>
          <p:nvPr/>
        </p:nvSpPr>
        <p:spPr bwMode="auto">
          <a:xfrm>
            <a:off x="1951038" y="447675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$1M</a:t>
            </a:r>
            <a:endParaRPr lang="en-US" dirty="0"/>
          </a:p>
        </p:txBody>
      </p:sp>
      <p:sp>
        <p:nvSpPr>
          <p:cNvPr id="136199" name="AutoShape 7"/>
          <p:cNvSpPr>
            <a:spLocks/>
          </p:cNvSpPr>
          <p:nvPr/>
        </p:nvSpPr>
        <p:spPr bwMode="auto">
          <a:xfrm>
            <a:off x="2070100" y="570865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0" name="AutoShape 8"/>
          <p:cNvSpPr>
            <a:spLocks/>
          </p:cNvSpPr>
          <p:nvPr/>
        </p:nvSpPr>
        <p:spPr bwMode="auto">
          <a:xfrm>
            <a:off x="1943100" y="7150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$2M</a:t>
            </a:r>
            <a:endParaRPr lang="en-US" dirty="0"/>
          </a:p>
        </p:txBody>
      </p:sp>
      <p:sp>
        <p:nvSpPr>
          <p:cNvPr id="136201" name="AutoShape 9"/>
          <p:cNvSpPr>
            <a:spLocks/>
          </p:cNvSpPr>
          <p:nvPr/>
        </p:nvSpPr>
        <p:spPr bwMode="auto">
          <a:xfrm>
            <a:off x="2057400" y="83820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2" name="AutoShape 10"/>
          <p:cNvSpPr>
            <a:spLocks/>
          </p:cNvSpPr>
          <p:nvPr/>
        </p:nvSpPr>
        <p:spPr bwMode="auto">
          <a:xfrm>
            <a:off x="1955800" y="9944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80%</a:t>
            </a:r>
            <a:endParaRPr lang="en-US" dirty="0"/>
          </a:p>
        </p:txBody>
      </p:sp>
      <p:sp>
        <p:nvSpPr>
          <p:cNvPr id="136203" name="AutoShape 11"/>
          <p:cNvSpPr>
            <a:spLocks/>
          </p:cNvSpPr>
          <p:nvPr/>
        </p:nvSpPr>
        <p:spPr bwMode="auto">
          <a:xfrm>
            <a:off x="1943100" y="111760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04" name="AutoShape 12"/>
          <p:cNvSpPr>
            <a:spLocks/>
          </p:cNvSpPr>
          <p:nvPr/>
        </p:nvSpPr>
        <p:spPr bwMode="auto">
          <a:xfrm>
            <a:off x="13398500" y="4470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$4M</a:t>
            </a:r>
            <a:endParaRPr lang="en-US" dirty="0"/>
          </a:p>
        </p:txBody>
      </p:sp>
      <p:sp>
        <p:nvSpPr>
          <p:cNvPr id="136205" name="AutoShape 13"/>
          <p:cNvSpPr>
            <a:spLocks/>
          </p:cNvSpPr>
          <p:nvPr/>
        </p:nvSpPr>
        <p:spPr bwMode="auto">
          <a:xfrm>
            <a:off x="13716000" y="5702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6" name="AutoShape 14"/>
          <p:cNvSpPr>
            <a:spLocks/>
          </p:cNvSpPr>
          <p:nvPr/>
        </p:nvSpPr>
        <p:spPr bwMode="auto">
          <a:xfrm>
            <a:off x="13385800" y="7137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$8M</a:t>
            </a:r>
            <a:endParaRPr lang="en-US" dirty="0"/>
          </a:p>
        </p:txBody>
      </p:sp>
      <p:sp>
        <p:nvSpPr>
          <p:cNvPr id="136207" name="AutoShape 15"/>
          <p:cNvSpPr>
            <a:spLocks/>
          </p:cNvSpPr>
          <p:nvPr/>
        </p:nvSpPr>
        <p:spPr bwMode="auto">
          <a:xfrm>
            <a:off x="13703300" y="8369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8" name="AutoShape 16"/>
          <p:cNvSpPr>
            <a:spLocks/>
          </p:cNvSpPr>
          <p:nvPr/>
        </p:nvSpPr>
        <p:spPr bwMode="auto">
          <a:xfrm>
            <a:off x="13601700" y="99314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54%</a:t>
            </a:r>
            <a:endParaRPr lang="en-US" dirty="0"/>
          </a:p>
        </p:txBody>
      </p:sp>
      <p:sp>
        <p:nvSpPr>
          <p:cNvPr id="136209" name="AutoShape 17"/>
          <p:cNvSpPr>
            <a:spLocks/>
          </p:cNvSpPr>
          <p:nvPr/>
        </p:nvSpPr>
        <p:spPr bwMode="auto">
          <a:xfrm>
            <a:off x="13589000" y="111633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10" name="AutoShape 18"/>
          <p:cNvSpPr>
            <a:spLocks/>
          </p:cNvSpPr>
          <p:nvPr/>
        </p:nvSpPr>
        <p:spPr bwMode="auto">
          <a:xfrm>
            <a:off x="4940300" y="4724400"/>
            <a:ext cx="5143500" cy="10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parturient.</a:t>
            </a:r>
            <a:endParaRPr lang="en-US"/>
          </a:p>
        </p:txBody>
      </p:sp>
      <p:sp>
        <p:nvSpPr>
          <p:cNvPr id="136211" name="AutoShape 19"/>
          <p:cNvSpPr>
            <a:spLocks/>
          </p:cNvSpPr>
          <p:nvPr/>
        </p:nvSpPr>
        <p:spPr bwMode="auto">
          <a:xfrm>
            <a:off x="4914900" y="72517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Natoque penatibus et magnis dis parturient montes, nascetur ridiculus.</a:t>
            </a:r>
            <a:endParaRPr lang="en-US"/>
          </a:p>
        </p:txBody>
      </p:sp>
      <p:sp>
        <p:nvSpPr>
          <p:cNvPr id="136212" name="AutoShape 20"/>
          <p:cNvSpPr>
            <a:spLocks/>
          </p:cNvSpPr>
          <p:nvPr/>
        </p:nvSpPr>
        <p:spPr bwMode="auto">
          <a:xfrm>
            <a:off x="4991100" y="101092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3" name="AutoShape 21"/>
          <p:cNvSpPr>
            <a:spLocks/>
          </p:cNvSpPr>
          <p:nvPr/>
        </p:nvSpPr>
        <p:spPr bwMode="auto">
          <a:xfrm>
            <a:off x="16586200" y="46101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4" name="AutoShape 22"/>
          <p:cNvSpPr>
            <a:spLocks/>
          </p:cNvSpPr>
          <p:nvPr/>
        </p:nvSpPr>
        <p:spPr bwMode="auto">
          <a:xfrm>
            <a:off x="16586200" y="72898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5" name="AutoShape 23"/>
          <p:cNvSpPr>
            <a:spLocks/>
          </p:cNvSpPr>
          <p:nvPr/>
        </p:nvSpPr>
        <p:spPr bwMode="auto">
          <a:xfrm>
            <a:off x="16586200" y="100584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5576" y="5345832"/>
            <a:ext cx="7244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Investment remaining!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18" name="AutoShape 2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Contact</a:t>
            </a:r>
            <a:endParaRPr lang="en-US" dirty="0"/>
          </a:p>
        </p:txBody>
      </p:sp>
      <p:sp>
        <p:nvSpPr>
          <p:cNvPr id="137219" name="AutoShape 3"/>
          <p:cNvSpPr>
            <a:spLocks/>
          </p:cNvSpPr>
          <p:nvPr/>
        </p:nvSpPr>
        <p:spPr bwMode="auto">
          <a:xfrm>
            <a:off x="19464808" y="1651000"/>
            <a:ext cx="3846042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+ 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61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7 3234 1234</a:t>
            </a:r>
            <a:endParaRPr lang="en-US" dirty="0"/>
          </a:p>
        </p:txBody>
      </p:sp>
      <p:sp>
        <p:nvSpPr>
          <p:cNvPr id="137220" name="AutoShape 4"/>
          <p:cNvSpPr>
            <a:spLocks/>
          </p:cNvSpPr>
          <p:nvPr/>
        </p:nvSpPr>
        <p:spPr bwMode="auto">
          <a:xfrm>
            <a:off x="17729200" y="3987800"/>
            <a:ext cx="36798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21" name="AutoShape 5"/>
          <p:cNvSpPr>
            <a:spLocks/>
          </p:cNvSpPr>
          <p:nvPr/>
        </p:nvSpPr>
        <p:spPr bwMode="auto">
          <a:xfrm>
            <a:off x="12692063" y="9398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2" name="AutoShape 6"/>
          <p:cNvSpPr>
            <a:spLocks/>
          </p:cNvSpPr>
          <p:nvPr/>
        </p:nvSpPr>
        <p:spPr bwMode="auto">
          <a:xfrm>
            <a:off x="13042900" y="10023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3" name="AutoShape 7"/>
          <p:cNvSpPr>
            <a:spLocks/>
          </p:cNvSpPr>
          <p:nvPr/>
        </p:nvSpPr>
        <p:spPr bwMode="auto">
          <a:xfrm>
            <a:off x="12890500" y="9626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4" name="AutoShape 8"/>
          <p:cNvSpPr>
            <a:spLocks/>
          </p:cNvSpPr>
          <p:nvPr/>
        </p:nvSpPr>
        <p:spPr bwMode="auto">
          <a:xfrm>
            <a:off x="13530263" y="7948613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5" name="AutoShape 9"/>
          <p:cNvSpPr>
            <a:spLocks/>
          </p:cNvSpPr>
          <p:nvPr/>
        </p:nvSpPr>
        <p:spPr bwMode="auto">
          <a:xfrm>
            <a:off x="13881100" y="8575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6" name="AutoShape 10"/>
          <p:cNvSpPr>
            <a:spLocks/>
          </p:cNvSpPr>
          <p:nvPr/>
        </p:nvSpPr>
        <p:spPr bwMode="auto">
          <a:xfrm>
            <a:off x="13728700" y="8177213"/>
            <a:ext cx="996950" cy="1150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7" name="AutoShape 11"/>
          <p:cNvSpPr>
            <a:spLocks/>
          </p:cNvSpPr>
          <p:nvPr/>
        </p:nvSpPr>
        <p:spPr bwMode="auto">
          <a:xfrm>
            <a:off x="14279563" y="6477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8" name="AutoShape 12"/>
          <p:cNvSpPr>
            <a:spLocks/>
          </p:cNvSpPr>
          <p:nvPr/>
        </p:nvSpPr>
        <p:spPr bwMode="auto">
          <a:xfrm>
            <a:off x="14630400" y="7102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9" name="AutoShape 13"/>
          <p:cNvSpPr>
            <a:spLocks/>
          </p:cNvSpPr>
          <p:nvPr/>
        </p:nvSpPr>
        <p:spPr bwMode="auto">
          <a:xfrm>
            <a:off x="14478000" y="6705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0" name="AutoShape 14"/>
          <p:cNvSpPr>
            <a:spLocks/>
          </p:cNvSpPr>
          <p:nvPr/>
        </p:nvSpPr>
        <p:spPr bwMode="auto">
          <a:xfrm>
            <a:off x="15079663" y="50292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1" name="AutoShape 15"/>
          <p:cNvSpPr>
            <a:spLocks/>
          </p:cNvSpPr>
          <p:nvPr/>
        </p:nvSpPr>
        <p:spPr bwMode="auto">
          <a:xfrm>
            <a:off x="15430500" y="5654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2" name="AutoShape 16"/>
          <p:cNvSpPr>
            <a:spLocks/>
          </p:cNvSpPr>
          <p:nvPr/>
        </p:nvSpPr>
        <p:spPr bwMode="auto">
          <a:xfrm>
            <a:off x="15265400" y="52832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3" name="AutoShape 17"/>
          <p:cNvSpPr>
            <a:spLocks/>
          </p:cNvSpPr>
          <p:nvPr/>
        </p:nvSpPr>
        <p:spPr bwMode="auto">
          <a:xfrm>
            <a:off x="15828963" y="3556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4" name="AutoShape 18"/>
          <p:cNvSpPr>
            <a:spLocks/>
          </p:cNvSpPr>
          <p:nvPr/>
        </p:nvSpPr>
        <p:spPr bwMode="auto">
          <a:xfrm>
            <a:off x="16179800" y="4181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5" name="AutoShape 19"/>
          <p:cNvSpPr>
            <a:spLocks/>
          </p:cNvSpPr>
          <p:nvPr/>
        </p:nvSpPr>
        <p:spPr bwMode="auto">
          <a:xfrm>
            <a:off x="16027400" y="3784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6" name="AutoShape 20"/>
          <p:cNvSpPr>
            <a:spLocks/>
          </p:cNvSpPr>
          <p:nvPr/>
        </p:nvSpPr>
        <p:spPr bwMode="auto">
          <a:xfrm>
            <a:off x="18288000" y="889000"/>
            <a:ext cx="502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CEO</a:t>
            </a:r>
            <a:endParaRPr lang="en-US" dirty="0"/>
          </a:p>
        </p:txBody>
      </p:sp>
      <p:sp>
        <p:nvSpPr>
          <p:cNvPr id="137237" name="AutoShape 21"/>
          <p:cNvSpPr>
            <a:spLocks/>
          </p:cNvSpPr>
          <p:nvPr/>
        </p:nvSpPr>
        <p:spPr bwMode="auto">
          <a:xfrm>
            <a:off x="16992600" y="5511800"/>
            <a:ext cx="513650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citydog@devlab.com.au</a:t>
            </a:r>
            <a:endParaRPr lang="en-US" dirty="0"/>
          </a:p>
        </p:txBody>
      </p:sp>
      <p:sp>
        <p:nvSpPr>
          <p:cNvPr id="137238" name="AutoShape 22"/>
          <p:cNvSpPr>
            <a:spLocks/>
          </p:cNvSpPr>
          <p:nvPr/>
        </p:nvSpPr>
        <p:spPr bwMode="auto">
          <a:xfrm>
            <a:off x="16129000" y="6959600"/>
            <a:ext cx="52800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twitter.com/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39" name="AutoShape 23"/>
          <p:cNvSpPr>
            <a:spLocks/>
          </p:cNvSpPr>
          <p:nvPr/>
        </p:nvSpPr>
        <p:spPr bwMode="auto">
          <a:xfrm>
            <a:off x="14503400" y="9855200"/>
            <a:ext cx="712164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pinterest.com/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44" name="AutoShape 28"/>
          <p:cNvSpPr>
            <a:spLocks/>
          </p:cNvSpPr>
          <p:nvPr/>
        </p:nvSpPr>
        <p:spPr bwMode="auto">
          <a:xfrm>
            <a:off x="16209963" y="4019550"/>
            <a:ext cx="6604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599"/>
                  <a:pt x="15717" y="21599"/>
                </a:cubicBezTo>
                <a:cubicBezTo>
                  <a:pt x="18966" y="21599"/>
                  <a:pt x="21599" y="18954"/>
                  <a:pt x="21599" y="15691"/>
                </a:cubicBezTo>
                <a:cubicBezTo>
                  <a:pt x="21599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5" name="AutoShape 29"/>
          <p:cNvSpPr>
            <a:spLocks/>
          </p:cNvSpPr>
          <p:nvPr/>
        </p:nvSpPr>
        <p:spPr bwMode="auto">
          <a:xfrm>
            <a:off x="15379700" y="5486400"/>
            <a:ext cx="762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6" name="AutoShape 30"/>
          <p:cNvSpPr>
            <a:spLocks/>
          </p:cNvSpPr>
          <p:nvPr/>
        </p:nvSpPr>
        <p:spPr bwMode="auto">
          <a:xfrm>
            <a:off x="14630400" y="7010400"/>
            <a:ext cx="660400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599"/>
                  <a:pt x="6793" y="21599"/>
                </a:cubicBezTo>
                <a:cubicBezTo>
                  <a:pt x="15020" y="21599"/>
                  <a:pt x="19669" y="13049"/>
                  <a:pt x="19389" y="5379"/>
                </a:cubicBezTo>
                <a:cubicBezTo>
                  <a:pt x="20254" y="4610"/>
                  <a:pt x="21005" y="3650"/>
                  <a:pt x="21599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7" name="AutoShape 31"/>
          <p:cNvSpPr>
            <a:spLocks/>
          </p:cNvSpPr>
          <p:nvPr/>
        </p:nvSpPr>
        <p:spPr bwMode="auto">
          <a:xfrm>
            <a:off x="14065250" y="8394700"/>
            <a:ext cx="342900" cy="72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599"/>
                </a:lnTo>
                <a:lnTo>
                  <a:pt x="14324" y="21599"/>
                </a:lnTo>
                <a:lnTo>
                  <a:pt x="14324" y="10707"/>
                </a:lnTo>
                <a:lnTo>
                  <a:pt x="20899" y="10707"/>
                </a:lnTo>
                <a:lnTo>
                  <a:pt x="21600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600" y="3784"/>
                  <a:pt x="21600" y="3784"/>
                </a:cubicBezTo>
                <a:lnTo>
                  <a:pt x="21600" y="0"/>
                </a:lnTo>
                <a:cubicBezTo>
                  <a:pt x="21600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8" name="AutoShape 32"/>
          <p:cNvSpPr>
            <a:spLocks/>
          </p:cNvSpPr>
          <p:nvPr/>
        </p:nvSpPr>
        <p:spPr bwMode="auto">
          <a:xfrm>
            <a:off x="13131800" y="9817100"/>
            <a:ext cx="584200" cy="7620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599" y="11949"/>
                  <a:pt x="21599" y="7093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9" name="AutoShape 33"/>
          <p:cNvSpPr>
            <a:spLocks/>
          </p:cNvSpPr>
          <p:nvPr/>
        </p:nvSpPr>
        <p:spPr bwMode="auto">
          <a:xfrm>
            <a:off x="15417800" y="8458200"/>
            <a:ext cx="584720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facebook.com/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2" y="355600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3B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04" name="AutoShape 64"/>
          <p:cNvSpPr>
            <a:spLocks/>
          </p:cNvSpPr>
          <p:nvPr/>
        </p:nvSpPr>
        <p:spPr bwMode="auto">
          <a:xfrm>
            <a:off x="17802225" y="3848100"/>
            <a:ext cx="9652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493" y="15832"/>
                </a:moveTo>
                <a:lnTo>
                  <a:pt x="17474" y="21600"/>
                </a:lnTo>
                <a:lnTo>
                  <a:pt x="10800" y="17846"/>
                </a:lnTo>
                <a:lnTo>
                  <a:pt x="4124" y="21600"/>
                </a:lnTo>
                <a:lnTo>
                  <a:pt x="5457" y="13765"/>
                </a:lnTo>
                <a:lnTo>
                  <a:pt x="0" y="8250"/>
                </a:lnTo>
                <a:lnTo>
                  <a:pt x="7498" y="7161"/>
                </a:lnTo>
                <a:lnTo>
                  <a:pt x="10800" y="0"/>
                </a:lnTo>
                <a:lnTo>
                  <a:pt x="13069" y="4921"/>
                </a:lnTo>
                <a:cubicBezTo>
                  <a:pt x="11820" y="6144"/>
                  <a:pt x="11150" y="7802"/>
                  <a:pt x="11150" y="9551"/>
                </a:cubicBezTo>
                <a:cubicBezTo>
                  <a:pt x="11150" y="11239"/>
                  <a:pt x="11775" y="12826"/>
                  <a:pt x="12910" y="14020"/>
                </a:cubicBezTo>
                <a:cubicBezTo>
                  <a:pt x="13887" y="15046"/>
                  <a:pt x="15140" y="15676"/>
                  <a:pt x="16493" y="15832"/>
                </a:cubicBezTo>
                <a:close/>
                <a:moveTo>
                  <a:pt x="16406" y="12064"/>
                </a:moveTo>
                <a:lnTo>
                  <a:pt x="14309" y="9858"/>
                </a:lnTo>
                <a:lnTo>
                  <a:pt x="15201" y="8920"/>
                </a:lnTo>
                <a:lnTo>
                  <a:pt x="16406" y="10186"/>
                </a:lnTo>
                <a:lnTo>
                  <a:pt x="19185" y="7263"/>
                </a:lnTo>
                <a:lnTo>
                  <a:pt x="20078" y="8202"/>
                </a:lnTo>
                <a:cubicBezTo>
                  <a:pt x="20078" y="8202"/>
                  <a:pt x="16406" y="12064"/>
                  <a:pt x="16406" y="12064"/>
                </a:cubicBezTo>
                <a:close/>
                <a:moveTo>
                  <a:pt x="17161" y="4884"/>
                </a:moveTo>
                <a:cubicBezTo>
                  <a:pt x="14709" y="4884"/>
                  <a:pt x="12723" y="6973"/>
                  <a:pt x="12723" y="9551"/>
                </a:cubicBezTo>
                <a:cubicBezTo>
                  <a:pt x="12723" y="12128"/>
                  <a:pt x="14709" y="14217"/>
                  <a:pt x="17161" y="14217"/>
                </a:cubicBezTo>
                <a:cubicBezTo>
                  <a:pt x="19611" y="14217"/>
                  <a:pt x="21600" y="12128"/>
                  <a:pt x="21600" y="9551"/>
                </a:cubicBezTo>
                <a:cubicBezTo>
                  <a:pt x="21600" y="6973"/>
                  <a:pt x="19611" y="4884"/>
                  <a:pt x="17161" y="48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1" name="AutoShape 1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Icon set</a:t>
            </a:r>
            <a:endParaRPr lang="en-US" dirty="0"/>
          </a:p>
        </p:txBody>
      </p:sp>
      <p:sp>
        <p:nvSpPr>
          <p:cNvPr id="138242" name="AutoShape 2"/>
          <p:cNvSpPr>
            <a:spLocks/>
          </p:cNvSpPr>
          <p:nvPr/>
        </p:nvSpPr>
        <p:spPr bwMode="auto">
          <a:xfrm>
            <a:off x="16209963" y="768985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600"/>
                  <a:pt x="15717" y="21600"/>
                </a:cubicBezTo>
                <a:cubicBezTo>
                  <a:pt x="18966" y="21600"/>
                  <a:pt x="21600" y="18954"/>
                  <a:pt x="21600" y="15691"/>
                </a:cubicBezTo>
                <a:cubicBezTo>
                  <a:pt x="21600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3" name="AutoShape 3"/>
          <p:cNvSpPr>
            <a:spLocks/>
          </p:cNvSpPr>
          <p:nvPr/>
        </p:nvSpPr>
        <p:spPr bwMode="auto">
          <a:xfrm>
            <a:off x="10318750" y="5727700"/>
            <a:ext cx="4953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600"/>
                </a:lnTo>
                <a:lnTo>
                  <a:pt x="14324" y="21600"/>
                </a:lnTo>
                <a:lnTo>
                  <a:pt x="14324" y="10707"/>
                </a:lnTo>
                <a:lnTo>
                  <a:pt x="20899" y="10707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4" name="AutoShape 4"/>
          <p:cNvSpPr>
            <a:spLocks/>
          </p:cNvSpPr>
          <p:nvPr/>
        </p:nvSpPr>
        <p:spPr bwMode="auto">
          <a:xfrm>
            <a:off x="8686800" y="5740400"/>
            <a:ext cx="762000" cy="925513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600" y="11949"/>
                  <a:pt x="21600" y="7093"/>
                </a:cubicBezTo>
                <a:cubicBezTo>
                  <a:pt x="21600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5" name="AutoShape 5"/>
          <p:cNvSpPr>
            <a:spLocks/>
          </p:cNvSpPr>
          <p:nvPr/>
        </p:nvSpPr>
        <p:spPr bwMode="auto">
          <a:xfrm>
            <a:off x="8502650" y="76835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46" y="13920"/>
                </a:moveTo>
                <a:cubicBezTo>
                  <a:pt x="6046" y="12990"/>
                  <a:pt x="6312" y="12267"/>
                  <a:pt x="7238" y="11579"/>
                </a:cubicBezTo>
                <a:cubicBezTo>
                  <a:pt x="8329" y="10770"/>
                  <a:pt x="9160" y="10452"/>
                  <a:pt x="9160" y="9703"/>
                </a:cubicBezTo>
                <a:cubicBezTo>
                  <a:pt x="9160" y="9208"/>
                  <a:pt x="8863" y="8900"/>
                  <a:pt x="8385" y="8900"/>
                </a:cubicBezTo>
                <a:cubicBezTo>
                  <a:pt x="7718" y="8900"/>
                  <a:pt x="7558" y="9600"/>
                  <a:pt x="7558" y="10266"/>
                </a:cubicBezTo>
                <a:lnTo>
                  <a:pt x="6185" y="10266"/>
                </a:lnTo>
                <a:cubicBezTo>
                  <a:pt x="6127" y="8542"/>
                  <a:pt x="7104" y="7640"/>
                  <a:pt x="8444" y="7640"/>
                </a:cubicBezTo>
                <a:cubicBezTo>
                  <a:pt x="9686" y="7640"/>
                  <a:pt x="10588" y="8468"/>
                  <a:pt x="10588" y="9610"/>
                </a:cubicBezTo>
                <a:cubicBezTo>
                  <a:pt x="10588" y="10180"/>
                  <a:pt x="10411" y="10631"/>
                  <a:pt x="10032" y="11032"/>
                </a:cubicBezTo>
                <a:cubicBezTo>
                  <a:pt x="9431" y="11666"/>
                  <a:pt x="8532" y="11986"/>
                  <a:pt x="7942" y="12660"/>
                </a:cubicBezTo>
                <a:lnTo>
                  <a:pt x="10621" y="12660"/>
                </a:lnTo>
                <a:lnTo>
                  <a:pt x="10621" y="13920"/>
                </a:lnTo>
                <a:lnTo>
                  <a:pt x="6046" y="13920"/>
                </a:lnTo>
                <a:cubicBezTo>
                  <a:pt x="6046" y="13920"/>
                  <a:pt x="6046" y="13920"/>
                  <a:pt x="6046" y="13920"/>
                </a:cubicBezTo>
                <a:close/>
                <a:moveTo>
                  <a:pt x="13549" y="11328"/>
                </a:moveTo>
                <a:lnTo>
                  <a:pt x="13549" y="9688"/>
                </a:lnTo>
                <a:lnTo>
                  <a:pt x="12329" y="11328"/>
                </a:lnTo>
                <a:cubicBezTo>
                  <a:pt x="12329" y="11328"/>
                  <a:pt x="13549" y="11328"/>
                  <a:pt x="13549" y="11328"/>
                </a:cubicBezTo>
                <a:close/>
                <a:moveTo>
                  <a:pt x="13549" y="13920"/>
                </a:moveTo>
                <a:lnTo>
                  <a:pt x="13549" y="12547"/>
                </a:lnTo>
                <a:lnTo>
                  <a:pt x="11043" y="12547"/>
                </a:lnTo>
                <a:lnTo>
                  <a:pt x="11043" y="11294"/>
                </a:lnTo>
                <a:lnTo>
                  <a:pt x="13672" y="7758"/>
                </a:lnTo>
                <a:lnTo>
                  <a:pt x="14917" y="7758"/>
                </a:lnTo>
                <a:lnTo>
                  <a:pt x="14917" y="11328"/>
                </a:lnTo>
                <a:lnTo>
                  <a:pt x="15704" y="11328"/>
                </a:lnTo>
                <a:lnTo>
                  <a:pt x="15704" y="12547"/>
                </a:lnTo>
                <a:lnTo>
                  <a:pt x="14917" y="12547"/>
                </a:lnTo>
                <a:lnTo>
                  <a:pt x="14917" y="13920"/>
                </a:lnTo>
                <a:cubicBezTo>
                  <a:pt x="14917" y="13920"/>
                  <a:pt x="13549" y="13920"/>
                  <a:pt x="13549" y="13920"/>
                </a:cubicBezTo>
                <a:close/>
                <a:moveTo>
                  <a:pt x="0" y="10800"/>
                </a:moveTo>
                <a:cubicBezTo>
                  <a:pt x="0" y="16764"/>
                  <a:pt x="4825" y="21600"/>
                  <a:pt x="10778" y="21600"/>
                </a:cubicBezTo>
                <a:cubicBezTo>
                  <a:pt x="12557" y="21600"/>
                  <a:pt x="14235" y="21167"/>
                  <a:pt x="15715" y="20402"/>
                </a:cubicBezTo>
                <a:lnTo>
                  <a:pt x="14524" y="18361"/>
                </a:lnTo>
                <a:cubicBezTo>
                  <a:pt x="13396" y="18923"/>
                  <a:pt x="12124" y="19240"/>
                  <a:pt x="10778" y="19240"/>
                </a:cubicBezTo>
                <a:cubicBezTo>
                  <a:pt x="6125" y="19240"/>
                  <a:pt x="2354" y="15461"/>
                  <a:pt x="2354" y="10800"/>
                </a:cubicBezTo>
                <a:cubicBezTo>
                  <a:pt x="2354" y="6138"/>
                  <a:pt x="6125" y="2359"/>
                  <a:pt x="10778" y="2359"/>
                </a:cubicBezTo>
                <a:cubicBezTo>
                  <a:pt x="13069" y="2359"/>
                  <a:pt x="15355" y="3275"/>
                  <a:pt x="16874" y="4763"/>
                </a:cubicBezTo>
                <a:lnTo>
                  <a:pt x="14998" y="6643"/>
                </a:lnTo>
                <a:lnTo>
                  <a:pt x="21600" y="7850"/>
                </a:lnTo>
                <a:lnTo>
                  <a:pt x="20394" y="1235"/>
                </a:lnTo>
                <a:lnTo>
                  <a:pt x="18539" y="3094"/>
                </a:lnTo>
                <a:cubicBezTo>
                  <a:pt x="16594" y="1180"/>
                  <a:pt x="13719" y="0"/>
                  <a:pt x="10778" y="0"/>
                </a:cubicBezTo>
                <a:cubicBezTo>
                  <a:pt x="4825" y="0"/>
                  <a:pt x="0" y="4835"/>
                  <a:pt x="0" y="10800"/>
                </a:cubicBezTo>
                <a:close/>
                <a:moveTo>
                  <a:pt x="17053" y="19581"/>
                </a:moveTo>
                <a:cubicBezTo>
                  <a:pt x="17770" y="19065"/>
                  <a:pt x="18422" y="18463"/>
                  <a:pt x="18993" y="17790"/>
                </a:cubicBezTo>
                <a:lnTo>
                  <a:pt x="17065" y="16417"/>
                </a:lnTo>
                <a:cubicBezTo>
                  <a:pt x="16700" y="16826"/>
                  <a:pt x="16296" y="17200"/>
                  <a:pt x="15859" y="17532"/>
                </a:cubicBezTo>
                <a:cubicBezTo>
                  <a:pt x="15859" y="17532"/>
                  <a:pt x="17053" y="19581"/>
                  <a:pt x="17053" y="19581"/>
                </a:cubicBezTo>
                <a:close/>
                <a:moveTo>
                  <a:pt x="20987" y="14270"/>
                </a:moveTo>
                <a:lnTo>
                  <a:pt x="18698" y="13681"/>
                </a:lnTo>
                <a:cubicBezTo>
                  <a:pt x="18511" y="14196"/>
                  <a:pt x="18275" y="14688"/>
                  <a:pt x="17997" y="15151"/>
                </a:cubicBezTo>
                <a:lnTo>
                  <a:pt x="19920" y="16521"/>
                </a:lnTo>
                <a:cubicBezTo>
                  <a:pt x="20358" y="15821"/>
                  <a:pt x="20718" y="15066"/>
                  <a:pt x="20987" y="14270"/>
                </a:cubicBezTo>
                <a:close/>
                <a:moveTo>
                  <a:pt x="21553" y="10563"/>
                </a:moveTo>
                <a:cubicBezTo>
                  <a:pt x="21569" y="11301"/>
                  <a:pt x="21512" y="12026"/>
                  <a:pt x="21381" y="12748"/>
                </a:cubicBezTo>
                <a:lnTo>
                  <a:pt x="19092" y="12159"/>
                </a:lnTo>
                <a:cubicBezTo>
                  <a:pt x="19179" y="11625"/>
                  <a:pt x="19213" y="11097"/>
                  <a:pt x="19198" y="10563"/>
                </a:cubicBezTo>
                <a:cubicBezTo>
                  <a:pt x="19198" y="10563"/>
                  <a:pt x="21553" y="10563"/>
                  <a:pt x="21553" y="105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6" name="AutoShape 6"/>
          <p:cNvSpPr>
            <a:spLocks/>
          </p:cNvSpPr>
          <p:nvPr/>
        </p:nvSpPr>
        <p:spPr bwMode="auto">
          <a:xfrm>
            <a:off x="20269200" y="5765800"/>
            <a:ext cx="1562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817" y="12851"/>
                </a:moveTo>
                <a:cubicBezTo>
                  <a:pt x="11817" y="13784"/>
                  <a:pt x="11395" y="14314"/>
                  <a:pt x="10896" y="14435"/>
                </a:cubicBezTo>
                <a:lnTo>
                  <a:pt x="10896" y="15104"/>
                </a:lnTo>
                <a:lnTo>
                  <a:pt x="10340" y="15104"/>
                </a:lnTo>
                <a:lnTo>
                  <a:pt x="10340" y="14506"/>
                </a:lnTo>
                <a:cubicBezTo>
                  <a:pt x="10073" y="14466"/>
                  <a:pt x="9720" y="14299"/>
                  <a:pt x="9461" y="14053"/>
                </a:cubicBezTo>
                <a:lnTo>
                  <a:pt x="9645" y="12951"/>
                </a:lnTo>
                <a:cubicBezTo>
                  <a:pt x="9939" y="13148"/>
                  <a:pt x="10368" y="13396"/>
                  <a:pt x="10685" y="13277"/>
                </a:cubicBezTo>
                <a:cubicBezTo>
                  <a:pt x="10963" y="13173"/>
                  <a:pt x="11033" y="12745"/>
                  <a:pt x="10706" y="12502"/>
                </a:cubicBezTo>
                <a:cubicBezTo>
                  <a:pt x="10430" y="12289"/>
                  <a:pt x="9481" y="12066"/>
                  <a:pt x="9481" y="10700"/>
                </a:cubicBezTo>
                <a:cubicBezTo>
                  <a:pt x="9481" y="10134"/>
                  <a:pt x="9728" y="9356"/>
                  <a:pt x="10340" y="9126"/>
                </a:cubicBezTo>
                <a:lnTo>
                  <a:pt x="10340" y="8447"/>
                </a:lnTo>
                <a:lnTo>
                  <a:pt x="10896" y="8447"/>
                </a:lnTo>
                <a:lnTo>
                  <a:pt x="10896" y="9070"/>
                </a:lnTo>
                <a:cubicBezTo>
                  <a:pt x="11134" y="9098"/>
                  <a:pt x="11377" y="9174"/>
                  <a:pt x="11658" y="9325"/>
                </a:cubicBezTo>
                <a:cubicBezTo>
                  <a:pt x="11630" y="9536"/>
                  <a:pt x="11509" y="10452"/>
                  <a:pt x="11509" y="10452"/>
                </a:cubicBezTo>
                <a:cubicBezTo>
                  <a:pt x="11315" y="10339"/>
                  <a:pt x="10998" y="10140"/>
                  <a:pt x="10694" y="10170"/>
                </a:cubicBezTo>
                <a:cubicBezTo>
                  <a:pt x="10318" y="10206"/>
                  <a:pt x="10291" y="10678"/>
                  <a:pt x="10544" y="10896"/>
                </a:cubicBezTo>
                <a:cubicBezTo>
                  <a:pt x="11064" y="11301"/>
                  <a:pt x="11817" y="11645"/>
                  <a:pt x="11817" y="12851"/>
                </a:cubicBezTo>
                <a:close/>
                <a:moveTo>
                  <a:pt x="17068" y="2317"/>
                </a:moveTo>
                <a:lnTo>
                  <a:pt x="1346" y="2317"/>
                </a:lnTo>
                <a:lnTo>
                  <a:pt x="1346" y="16648"/>
                </a:lnTo>
                <a:lnTo>
                  <a:pt x="0" y="16648"/>
                </a:lnTo>
                <a:lnTo>
                  <a:pt x="0" y="0"/>
                </a:lnTo>
                <a:lnTo>
                  <a:pt x="17068" y="0"/>
                </a:lnTo>
                <a:cubicBezTo>
                  <a:pt x="17068" y="0"/>
                  <a:pt x="17068" y="2317"/>
                  <a:pt x="17068" y="2317"/>
                </a:cubicBezTo>
                <a:close/>
                <a:moveTo>
                  <a:pt x="10595" y="16965"/>
                </a:moveTo>
                <a:cubicBezTo>
                  <a:pt x="8921" y="16965"/>
                  <a:pt x="7564" y="14630"/>
                  <a:pt x="7564" y="11750"/>
                </a:cubicBezTo>
                <a:cubicBezTo>
                  <a:pt x="7564" y="8870"/>
                  <a:pt x="8921" y="6536"/>
                  <a:pt x="10595" y="6536"/>
                </a:cubicBezTo>
                <a:cubicBezTo>
                  <a:pt x="12268" y="6536"/>
                  <a:pt x="13625" y="8870"/>
                  <a:pt x="13625" y="11750"/>
                </a:cubicBezTo>
                <a:cubicBezTo>
                  <a:pt x="13625" y="14630"/>
                  <a:pt x="12268" y="16965"/>
                  <a:pt x="10595" y="16965"/>
                </a:cubicBezTo>
                <a:close/>
                <a:moveTo>
                  <a:pt x="14841" y="11123"/>
                </a:moveTo>
                <a:cubicBezTo>
                  <a:pt x="14841" y="9777"/>
                  <a:pt x="15361" y="8570"/>
                  <a:pt x="16268" y="7813"/>
                </a:cubicBezTo>
                <a:cubicBezTo>
                  <a:pt x="16885" y="7297"/>
                  <a:pt x="17669" y="6992"/>
                  <a:pt x="18496" y="6941"/>
                </a:cubicBezTo>
                <a:lnTo>
                  <a:pt x="18496" y="4622"/>
                </a:lnTo>
                <a:lnTo>
                  <a:pt x="2693" y="4622"/>
                </a:lnTo>
                <a:lnTo>
                  <a:pt x="2693" y="18878"/>
                </a:lnTo>
                <a:lnTo>
                  <a:pt x="14841" y="18878"/>
                </a:lnTo>
                <a:cubicBezTo>
                  <a:pt x="14841" y="18878"/>
                  <a:pt x="14841" y="11123"/>
                  <a:pt x="14841" y="11123"/>
                </a:cubicBezTo>
                <a:close/>
                <a:moveTo>
                  <a:pt x="20945" y="16325"/>
                </a:moveTo>
                <a:cubicBezTo>
                  <a:pt x="21209" y="16105"/>
                  <a:pt x="21429" y="15846"/>
                  <a:pt x="21600" y="15556"/>
                </a:cubicBezTo>
                <a:lnTo>
                  <a:pt x="21600" y="16506"/>
                </a:lnTo>
                <a:cubicBezTo>
                  <a:pt x="21600" y="17823"/>
                  <a:pt x="20321" y="18891"/>
                  <a:pt x="18744" y="18891"/>
                </a:cubicBezTo>
                <a:cubicBezTo>
                  <a:pt x="17168" y="18891"/>
                  <a:pt x="15889" y="17823"/>
                  <a:pt x="15889" y="16506"/>
                </a:cubicBezTo>
                <a:lnTo>
                  <a:pt x="15889" y="15556"/>
                </a:lnTo>
                <a:cubicBezTo>
                  <a:pt x="16060" y="15846"/>
                  <a:pt x="16280" y="16105"/>
                  <a:pt x="16544" y="16325"/>
                </a:cubicBezTo>
                <a:cubicBezTo>
                  <a:pt x="17139" y="16822"/>
                  <a:pt x="17920" y="17096"/>
                  <a:pt x="18744" y="17096"/>
                </a:cubicBezTo>
                <a:cubicBezTo>
                  <a:pt x="19569" y="17096"/>
                  <a:pt x="20350" y="16822"/>
                  <a:pt x="20945" y="16325"/>
                </a:cubicBezTo>
                <a:close/>
                <a:moveTo>
                  <a:pt x="20945" y="19016"/>
                </a:moveTo>
                <a:cubicBezTo>
                  <a:pt x="21209" y="18796"/>
                  <a:pt x="21429" y="18537"/>
                  <a:pt x="21600" y="18247"/>
                </a:cubicBezTo>
                <a:lnTo>
                  <a:pt x="21600" y="19214"/>
                </a:lnTo>
                <a:cubicBezTo>
                  <a:pt x="21600" y="20531"/>
                  <a:pt x="20321" y="21599"/>
                  <a:pt x="18744" y="21599"/>
                </a:cubicBezTo>
                <a:cubicBezTo>
                  <a:pt x="17168" y="21599"/>
                  <a:pt x="15889" y="20531"/>
                  <a:pt x="15889" y="19214"/>
                </a:cubicBezTo>
                <a:lnTo>
                  <a:pt x="15889" y="18247"/>
                </a:lnTo>
                <a:cubicBezTo>
                  <a:pt x="16060" y="18537"/>
                  <a:pt x="16280" y="18796"/>
                  <a:pt x="16544" y="19016"/>
                </a:cubicBezTo>
                <a:cubicBezTo>
                  <a:pt x="17139" y="19513"/>
                  <a:pt x="17920" y="19787"/>
                  <a:pt x="18744" y="19787"/>
                </a:cubicBezTo>
                <a:cubicBezTo>
                  <a:pt x="19569" y="19787"/>
                  <a:pt x="20350" y="19513"/>
                  <a:pt x="20945" y="19016"/>
                </a:cubicBezTo>
                <a:close/>
                <a:moveTo>
                  <a:pt x="20945" y="13635"/>
                </a:moveTo>
                <a:cubicBezTo>
                  <a:pt x="21209" y="13413"/>
                  <a:pt x="21429" y="13155"/>
                  <a:pt x="21600" y="12865"/>
                </a:cubicBezTo>
                <a:lnTo>
                  <a:pt x="21600" y="13815"/>
                </a:lnTo>
                <a:cubicBezTo>
                  <a:pt x="21600" y="15132"/>
                  <a:pt x="20321" y="16200"/>
                  <a:pt x="18744" y="16200"/>
                </a:cubicBezTo>
                <a:cubicBezTo>
                  <a:pt x="17168" y="16200"/>
                  <a:pt x="15889" y="15132"/>
                  <a:pt x="15889" y="13815"/>
                </a:cubicBezTo>
                <a:lnTo>
                  <a:pt x="15889" y="12865"/>
                </a:lnTo>
                <a:cubicBezTo>
                  <a:pt x="16060" y="13156"/>
                  <a:pt x="16280" y="13413"/>
                  <a:pt x="16544" y="13635"/>
                </a:cubicBezTo>
                <a:cubicBezTo>
                  <a:pt x="17139" y="14131"/>
                  <a:pt x="17920" y="14405"/>
                  <a:pt x="18744" y="14405"/>
                </a:cubicBezTo>
                <a:cubicBezTo>
                  <a:pt x="19569" y="14405"/>
                  <a:pt x="20350" y="14131"/>
                  <a:pt x="20945" y="13635"/>
                </a:cubicBezTo>
                <a:close/>
                <a:moveTo>
                  <a:pt x="18940" y="12344"/>
                </a:moveTo>
                <a:lnTo>
                  <a:pt x="18939" y="12663"/>
                </a:lnTo>
                <a:lnTo>
                  <a:pt x="18578" y="12662"/>
                </a:lnTo>
                <a:lnTo>
                  <a:pt x="18578" y="12376"/>
                </a:lnTo>
                <a:cubicBezTo>
                  <a:pt x="18404" y="12357"/>
                  <a:pt x="18175" y="12276"/>
                  <a:pt x="18006" y="12159"/>
                </a:cubicBezTo>
                <a:lnTo>
                  <a:pt x="18126" y="11632"/>
                </a:lnTo>
                <a:cubicBezTo>
                  <a:pt x="18282" y="11710"/>
                  <a:pt x="18498" y="11803"/>
                  <a:pt x="18684" y="11805"/>
                </a:cubicBezTo>
                <a:cubicBezTo>
                  <a:pt x="18725" y="11805"/>
                  <a:pt x="18765" y="11800"/>
                  <a:pt x="18802" y="11790"/>
                </a:cubicBezTo>
                <a:cubicBezTo>
                  <a:pt x="18983" y="11740"/>
                  <a:pt x="19028" y="11536"/>
                  <a:pt x="18816" y="11420"/>
                </a:cubicBezTo>
                <a:cubicBezTo>
                  <a:pt x="18637" y="11317"/>
                  <a:pt x="18019" y="11209"/>
                  <a:pt x="18019" y="10556"/>
                </a:cubicBezTo>
                <a:cubicBezTo>
                  <a:pt x="18019" y="10286"/>
                  <a:pt x="18179" y="9915"/>
                  <a:pt x="18578" y="9807"/>
                </a:cubicBezTo>
                <a:lnTo>
                  <a:pt x="18578" y="9482"/>
                </a:lnTo>
                <a:lnTo>
                  <a:pt x="18940" y="9483"/>
                </a:lnTo>
                <a:lnTo>
                  <a:pt x="18940" y="9780"/>
                </a:lnTo>
                <a:cubicBezTo>
                  <a:pt x="19095" y="9794"/>
                  <a:pt x="19253" y="9831"/>
                  <a:pt x="19436" y="9904"/>
                </a:cubicBezTo>
                <a:cubicBezTo>
                  <a:pt x="19418" y="10004"/>
                  <a:pt x="19338" y="10442"/>
                  <a:pt x="19338" y="10442"/>
                </a:cubicBezTo>
                <a:cubicBezTo>
                  <a:pt x="19221" y="10391"/>
                  <a:pt x="19034" y="10305"/>
                  <a:pt x="18849" y="10305"/>
                </a:cubicBezTo>
                <a:cubicBezTo>
                  <a:pt x="18835" y="10304"/>
                  <a:pt x="18822" y="10305"/>
                  <a:pt x="18808" y="10305"/>
                </a:cubicBezTo>
                <a:cubicBezTo>
                  <a:pt x="18564" y="10323"/>
                  <a:pt x="18546" y="10548"/>
                  <a:pt x="18711" y="10652"/>
                </a:cubicBezTo>
                <a:cubicBezTo>
                  <a:pt x="19049" y="10847"/>
                  <a:pt x="19539" y="11012"/>
                  <a:pt x="19539" y="11589"/>
                </a:cubicBezTo>
                <a:cubicBezTo>
                  <a:pt x="19539" y="12034"/>
                  <a:pt x="19265" y="12287"/>
                  <a:pt x="18940" y="12344"/>
                </a:cubicBezTo>
                <a:close/>
                <a:moveTo>
                  <a:pt x="18744" y="8737"/>
                </a:moveTo>
                <a:cubicBezTo>
                  <a:pt x="17168" y="8737"/>
                  <a:pt x="15889" y="9806"/>
                  <a:pt x="15889" y="11123"/>
                </a:cubicBezTo>
                <a:cubicBezTo>
                  <a:pt x="15889" y="12441"/>
                  <a:pt x="17168" y="13509"/>
                  <a:pt x="18744" y="13509"/>
                </a:cubicBezTo>
                <a:cubicBezTo>
                  <a:pt x="20321" y="13509"/>
                  <a:pt x="21600" y="12441"/>
                  <a:pt x="21600" y="11123"/>
                </a:cubicBezTo>
                <a:cubicBezTo>
                  <a:pt x="21600" y="9806"/>
                  <a:pt x="20321" y="8737"/>
                  <a:pt x="18744" y="87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7" name="AutoShape 7"/>
          <p:cNvSpPr>
            <a:spLocks/>
          </p:cNvSpPr>
          <p:nvPr/>
        </p:nvSpPr>
        <p:spPr bwMode="auto">
          <a:xfrm>
            <a:off x="10299700" y="9601200"/>
            <a:ext cx="812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882" y="14281"/>
                </a:moveTo>
                <a:lnTo>
                  <a:pt x="10845" y="12938"/>
                </a:lnTo>
                <a:lnTo>
                  <a:pt x="7806" y="14281"/>
                </a:lnTo>
                <a:lnTo>
                  <a:pt x="8387" y="11436"/>
                </a:lnTo>
                <a:lnTo>
                  <a:pt x="5929" y="9420"/>
                </a:lnTo>
                <a:lnTo>
                  <a:pt x="9325" y="9005"/>
                </a:lnTo>
                <a:lnTo>
                  <a:pt x="10845" y="6416"/>
                </a:lnTo>
                <a:lnTo>
                  <a:pt x="12364" y="9005"/>
                </a:lnTo>
                <a:lnTo>
                  <a:pt x="15760" y="9420"/>
                </a:lnTo>
                <a:lnTo>
                  <a:pt x="13302" y="11436"/>
                </a:lnTo>
                <a:cubicBezTo>
                  <a:pt x="13302" y="11436"/>
                  <a:pt x="13882" y="14281"/>
                  <a:pt x="13882" y="14281"/>
                </a:cubicBezTo>
                <a:close/>
                <a:moveTo>
                  <a:pt x="3707" y="3963"/>
                </a:moveTo>
                <a:cubicBezTo>
                  <a:pt x="4812" y="5261"/>
                  <a:pt x="5143" y="6773"/>
                  <a:pt x="4030" y="9316"/>
                </a:cubicBezTo>
                <a:cubicBezTo>
                  <a:pt x="3169" y="11283"/>
                  <a:pt x="2488" y="12602"/>
                  <a:pt x="2488" y="13828"/>
                </a:cubicBezTo>
                <a:cubicBezTo>
                  <a:pt x="2488" y="16305"/>
                  <a:pt x="4806" y="17320"/>
                  <a:pt x="6749" y="17736"/>
                </a:cubicBezTo>
                <a:cubicBezTo>
                  <a:pt x="8647" y="18142"/>
                  <a:pt x="9810" y="18391"/>
                  <a:pt x="10800" y="18902"/>
                </a:cubicBezTo>
                <a:cubicBezTo>
                  <a:pt x="11790" y="18391"/>
                  <a:pt x="12953" y="18142"/>
                  <a:pt x="14850" y="17736"/>
                </a:cubicBezTo>
                <a:cubicBezTo>
                  <a:pt x="16794" y="17320"/>
                  <a:pt x="19111" y="16305"/>
                  <a:pt x="19111" y="13828"/>
                </a:cubicBezTo>
                <a:cubicBezTo>
                  <a:pt x="19111" y="12603"/>
                  <a:pt x="18431" y="11284"/>
                  <a:pt x="17569" y="9316"/>
                </a:cubicBezTo>
                <a:cubicBezTo>
                  <a:pt x="16456" y="6773"/>
                  <a:pt x="16788" y="5261"/>
                  <a:pt x="17892" y="3963"/>
                </a:cubicBezTo>
                <a:lnTo>
                  <a:pt x="16215" y="2770"/>
                </a:lnTo>
                <a:cubicBezTo>
                  <a:pt x="15596" y="3073"/>
                  <a:pt x="14699" y="3378"/>
                  <a:pt x="13604" y="3378"/>
                </a:cubicBezTo>
                <a:cubicBezTo>
                  <a:pt x="12432" y="3378"/>
                  <a:pt x="11448" y="3027"/>
                  <a:pt x="10800" y="2711"/>
                </a:cubicBezTo>
                <a:cubicBezTo>
                  <a:pt x="10151" y="3027"/>
                  <a:pt x="9167" y="3378"/>
                  <a:pt x="7996" y="3378"/>
                </a:cubicBezTo>
                <a:cubicBezTo>
                  <a:pt x="6900" y="3378"/>
                  <a:pt x="6003" y="3073"/>
                  <a:pt x="5384" y="2770"/>
                </a:cubicBezTo>
                <a:cubicBezTo>
                  <a:pt x="5384" y="2770"/>
                  <a:pt x="3707" y="3963"/>
                  <a:pt x="3707" y="3963"/>
                </a:cubicBezTo>
                <a:close/>
                <a:moveTo>
                  <a:pt x="10800" y="21600"/>
                </a:moveTo>
                <a:cubicBezTo>
                  <a:pt x="9364" y="20621"/>
                  <a:pt x="8940" y="20365"/>
                  <a:pt x="6136" y="19765"/>
                </a:cubicBezTo>
                <a:cubicBezTo>
                  <a:pt x="2236" y="18931"/>
                  <a:pt x="0" y="16767"/>
                  <a:pt x="0" y="13828"/>
                </a:cubicBezTo>
                <a:cubicBezTo>
                  <a:pt x="0" y="12184"/>
                  <a:pt x="785" y="10671"/>
                  <a:pt x="1695" y="8592"/>
                </a:cubicBezTo>
                <a:cubicBezTo>
                  <a:pt x="2719" y="6251"/>
                  <a:pt x="2138" y="5508"/>
                  <a:pt x="1059" y="4563"/>
                </a:cubicBezTo>
                <a:lnTo>
                  <a:pt x="141" y="3759"/>
                </a:lnTo>
                <a:lnTo>
                  <a:pt x="5401" y="15"/>
                </a:lnTo>
                <a:cubicBezTo>
                  <a:pt x="5922" y="463"/>
                  <a:pt x="6654" y="1285"/>
                  <a:pt x="7996" y="1285"/>
                </a:cubicBezTo>
                <a:cubicBezTo>
                  <a:pt x="9316" y="1285"/>
                  <a:pt x="10210" y="486"/>
                  <a:pt x="10813" y="43"/>
                </a:cubicBezTo>
                <a:cubicBezTo>
                  <a:pt x="11356" y="456"/>
                  <a:pt x="12243" y="1285"/>
                  <a:pt x="13603" y="1285"/>
                </a:cubicBezTo>
                <a:cubicBezTo>
                  <a:pt x="14927" y="1285"/>
                  <a:pt x="15634" y="500"/>
                  <a:pt x="16217" y="0"/>
                </a:cubicBezTo>
                <a:cubicBezTo>
                  <a:pt x="17370" y="859"/>
                  <a:pt x="16318" y="100"/>
                  <a:pt x="21458" y="3759"/>
                </a:cubicBezTo>
                <a:lnTo>
                  <a:pt x="20540" y="4563"/>
                </a:lnTo>
                <a:cubicBezTo>
                  <a:pt x="19461" y="5508"/>
                  <a:pt x="18880" y="6251"/>
                  <a:pt x="19905" y="8592"/>
                </a:cubicBezTo>
                <a:cubicBezTo>
                  <a:pt x="20814" y="10672"/>
                  <a:pt x="21600" y="12185"/>
                  <a:pt x="21600" y="13828"/>
                </a:cubicBezTo>
                <a:cubicBezTo>
                  <a:pt x="21600" y="16767"/>
                  <a:pt x="19363" y="18931"/>
                  <a:pt x="15463" y="19765"/>
                </a:cubicBezTo>
                <a:cubicBezTo>
                  <a:pt x="12659" y="20365"/>
                  <a:pt x="12235" y="20621"/>
                  <a:pt x="10800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8" name="AutoShape 8"/>
          <p:cNvSpPr>
            <a:spLocks/>
          </p:cNvSpPr>
          <p:nvPr/>
        </p:nvSpPr>
        <p:spPr bwMode="auto">
          <a:xfrm>
            <a:off x="13144500" y="7683500"/>
            <a:ext cx="927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30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1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8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8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4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3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19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5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9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2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7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2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4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600" y="10799"/>
                </a:moveTo>
                <a:cubicBezTo>
                  <a:pt x="21600" y="16764"/>
                  <a:pt x="16764" y="21600"/>
                  <a:pt x="10799" y="21600"/>
                </a:cubicBezTo>
                <a:cubicBezTo>
                  <a:pt x="4835" y="21600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600" y="4835"/>
                  <a:pt x="21600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1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8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10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9" name="AutoShape 9"/>
          <p:cNvSpPr>
            <a:spLocks/>
          </p:cNvSpPr>
          <p:nvPr/>
        </p:nvSpPr>
        <p:spPr bwMode="auto">
          <a:xfrm>
            <a:off x="5448300" y="10288588"/>
            <a:ext cx="279400" cy="279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14787"/>
                </a:moveTo>
                <a:cubicBezTo>
                  <a:pt x="8600" y="14787"/>
                  <a:pt x="6814" y="13002"/>
                  <a:pt x="6814" y="10801"/>
                </a:cubicBezTo>
                <a:cubicBezTo>
                  <a:pt x="6814" y="8598"/>
                  <a:pt x="8600" y="6815"/>
                  <a:pt x="10801" y="6815"/>
                </a:cubicBezTo>
                <a:cubicBezTo>
                  <a:pt x="13000" y="6815"/>
                  <a:pt x="14785" y="8598"/>
                  <a:pt x="14785" y="10801"/>
                </a:cubicBezTo>
                <a:cubicBezTo>
                  <a:pt x="14785" y="13002"/>
                  <a:pt x="13000" y="14787"/>
                  <a:pt x="10801" y="14787"/>
                </a:cubicBezTo>
                <a:close/>
                <a:moveTo>
                  <a:pt x="10801" y="0"/>
                </a:moveTo>
                <a:cubicBezTo>
                  <a:pt x="4836" y="0"/>
                  <a:pt x="0" y="4837"/>
                  <a:pt x="0" y="10801"/>
                </a:cubicBezTo>
                <a:cubicBezTo>
                  <a:pt x="0" y="16765"/>
                  <a:pt x="4836" y="21599"/>
                  <a:pt x="10801" y="21599"/>
                </a:cubicBezTo>
                <a:cubicBezTo>
                  <a:pt x="16765" y="21599"/>
                  <a:pt x="21599" y="16765"/>
                  <a:pt x="21599" y="10801"/>
                </a:cubicBezTo>
                <a:cubicBezTo>
                  <a:pt x="21599" y="4837"/>
                  <a:pt x="16765" y="0"/>
                  <a:pt x="108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0" name="AutoShape 10"/>
          <p:cNvSpPr>
            <a:spLocks/>
          </p:cNvSpPr>
          <p:nvPr/>
        </p:nvSpPr>
        <p:spPr bwMode="auto">
          <a:xfrm>
            <a:off x="5372100" y="9601200"/>
            <a:ext cx="14732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8"/>
                  <a:pt x="15327" y="17618"/>
                </a:cubicBezTo>
                <a:cubicBezTo>
                  <a:pt x="15705" y="17618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5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6"/>
                  <a:pt x="1970" y="15242"/>
                  <a:pt x="3184" y="15242"/>
                </a:cubicBezTo>
                <a:cubicBezTo>
                  <a:pt x="4398" y="15242"/>
                  <a:pt x="5381" y="16786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2"/>
                  <a:pt x="13475" y="18692"/>
                </a:cubicBezTo>
                <a:cubicBezTo>
                  <a:pt x="13475" y="20298"/>
                  <a:pt x="14305" y="21600"/>
                  <a:pt x="15327" y="21600"/>
                </a:cubicBezTo>
                <a:cubicBezTo>
                  <a:pt x="16351" y="21600"/>
                  <a:pt x="17180" y="20298"/>
                  <a:pt x="17180" y="18692"/>
                </a:cubicBezTo>
                <a:cubicBezTo>
                  <a:pt x="17180" y="17822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1" name="AutoShape 11"/>
          <p:cNvSpPr>
            <a:spLocks/>
          </p:cNvSpPr>
          <p:nvPr/>
        </p:nvSpPr>
        <p:spPr bwMode="auto">
          <a:xfrm>
            <a:off x="6985000" y="7691438"/>
            <a:ext cx="9398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07" y="16168"/>
                </a:moveTo>
                <a:lnTo>
                  <a:pt x="8207" y="5696"/>
                </a:lnTo>
                <a:lnTo>
                  <a:pt x="16643" y="10932"/>
                </a:lnTo>
                <a:cubicBezTo>
                  <a:pt x="16643" y="10932"/>
                  <a:pt x="8207" y="16168"/>
                  <a:pt x="8207" y="16168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799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799" y="0"/>
                </a:cubicBezTo>
                <a:cubicBezTo>
                  <a:pt x="10799" y="0"/>
                  <a:pt x="10799" y="0"/>
                  <a:pt x="10799" y="0"/>
                </a:cubicBezTo>
                <a:close/>
                <a:moveTo>
                  <a:pt x="10799" y="2122"/>
                </a:moveTo>
                <a:cubicBezTo>
                  <a:pt x="13129" y="2122"/>
                  <a:pt x="15318" y="3028"/>
                  <a:pt x="16962" y="4673"/>
                </a:cubicBezTo>
                <a:cubicBezTo>
                  <a:pt x="18600" y="6311"/>
                  <a:pt x="19502" y="8486"/>
                  <a:pt x="19502" y="10800"/>
                </a:cubicBezTo>
                <a:cubicBezTo>
                  <a:pt x="19502" y="13112"/>
                  <a:pt x="18600" y="15288"/>
                  <a:pt x="16962" y="16926"/>
                </a:cubicBezTo>
                <a:cubicBezTo>
                  <a:pt x="15318" y="18571"/>
                  <a:pt x="13129" y="19477"/>
                  <a:pt x="10799" y="19477"/>
                </a:cubicBezTo>
                <a:cubicBezTo>
                  <a:pt x="8470" y="19477"/>
                  <a:pt x="6281" y="18571"/>
                  <a:pt x="4637" y="16926"/>
                </a:cubicBezTo>
                <a:cubicBezTo>
                  <a:pt x="2999" y="15288"/>
                  <a:pt x="2097" y="13112"/>
                  <a:pt x="2097" y="10800"/>
                </a:cubicBezTo>
                <a:cubicBezTo>
                  <a:pt x="2097" y="8486"/>
                  <a:pt x="2999" y="6311"/>
                  <a:pt x="4637" y="4673"/>
                </a:cubicBezTo>
                <a:cubicBezTo>
                  <a:pt x="6281" y="3028"/>
                  <a:pt x="8470" y="2122"/>
                  <a:pt x="10799" y="212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2" name="AutoShape 12"/>
          <p:cNvSpPr>
            <a:spLocks/>
          </p:cNvSpPr>
          <p:nvPr/>
        </p:nvSpPr>
        <p:spPr bwMode="auto">
          <a:xfrm>
            <a:off x="19189700" y="7670800"/>
            <a:ext cx="1155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600" y="17437"/>
                </a:moveTo>
                <a:lnTo>
                  <a:pt x="21600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600"/>
                </a:lnTo>
                <a:lnTo>
                  <a:pt x="18177" y="21600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600" y="17437"/>
                  <a:pt x="21600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7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3" name="AutoShape 13"/>
          <p:cNvSpPr>
            <a:spLocks/>
          </p:cNvSpPr>
          <p:nvPr/>
        </p:nvSpPr>
        <p:spPr bwMode="auto">
          <a:xfrm>
            <a:off x="15036800" y="3848100"/>
            <a:ext cx="5080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4" name="AutoShape 14"/>
          <p:cNvSpPr>
            <a:spLocks/>
          </p:cNvSpPr>
          <p:nvPr/>
        </p:nvSpPr>
        <p:spPr bwMode="auto">
          <a:xfrm>
            <a:off x="17640300" y="5727700"/>
            <a:ext cx="812800" cy="9652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600" y="13883"/>
                </a:cubicBezTo>
                <a:cubicBezTo>
                  <a:pt x="21600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4" y="17291"/>
                </a:cubicBezTo>
                <a:lnTo>
                  <a:pt x="6589" y="17291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4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4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5" name="AutoShape 15"/>
          <p:cNvSpPr>
            <a:spLocks/>
          </p:cNvSpPr>
          <p:nvPr/>
        </p:nvSpPr>
        <p:spPr bwMode="auto">
          <a:xfrm>
            <a:off x="13335000" y="3848100"/>
            <a:ext cx="901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599" y="21600"/>
                </a:lnTo>
                <a:lnTo>
                  <a:pt x="21599" y="4044"/>
                </a:lnTo>
                <a:cubicBezTo>
                  <a:pt x="21599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6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6" name="AutoShape 16"/>
          <p:cNvSpPr>
            <a:spLocks/>
          </p:cNvSpPr>
          <p:nvPr/>
        </p:nvSpPr>
        <p:spPr bwMode="auto">
          <a:xfrm>
            <a:off x="3844925" y="7696200"/>
            <a:ext cx="10160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600"/>
                  <a:pt x="9898" y="21600"/>
                </a:cubicBezTo>
                <a:cubicBezTo>
                  <a:pt x="15364" y="21600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7" name="AutoShape 17"/>
          <p:cNvSpPr>
            <a:spLocks/>
          </p:cNvSpPr>
          <p:nvPr/>
        </p:nvSpPr>
        <p:spPr bwMode="auto">
          <a:xfrm>
            <a:off x="17856200" y="9612313"/>
            <a:ext cx="977900" cy="952500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8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8" name="AutoShape 18"/>
          <p:cNvSpPr>
            <a:spLocks/>
          </p:cNvSpPr>
          <p:nvPr/>
        </p:nvSpPr>
        <p:spPr bwMode="auto">
          <a:xfrm>
            <a:off x="11750675" y="3848100"/>
            <a:ext cx="10795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9" name="AutoShape 19"/>
          <p:cNvSpPr>
            <a:spLocks/>
          </p:cNvSpPr>
          <p:nvPr/>
        </p:nvSpPr>
        <p:spPr bwMode="auto">
          <a:xfrm>
            <a:off x="4089400" y="5740400"/>
            <a:ext cx="939800" cy="939800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599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0" name="AutoShape 20"/>
          <p:cNvSpPr>
            <a:spLocks/>
          </p:cNvSpPr>
          <p:nvPr/>
        </p:nvSpPr>
        <p:spPr bwMode="auto">
          <a:xfrm>
            <a:off x="11850688" y="9613900"/>
            <a:ext cx="7366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39" y="13081"/>
                </a:moveTo>
                <a:cubicBezTo>
                  <a:pt x="18839" y="14377"/>
                  <a:pt x="18327" y="15046"/>
                  <a:pt x="17558" y="15653"/>
                </a:cubicBezTo>
                <a:cubicBezTo>
                  <a:pt x="16249" y="16685"/>
                  <a:pt x="13856" y="17705"/>
                  <a:pt x="10800" y="19130"/>
                </a:cubicBezTo>
                <a:cubicBezTo>
                  <a:pt x="7741" y="17703"/>
                  <a:pt x="5349" y="16685"/>
                  <a:pt x="4041" y="15653"/>
                </a:cubicBezTo>
                <a:cubicBezTo>
                  <a:pt x="3272" y="15047"/>
                  <a:pt x="2760" y="14377"/>
                  <a:pt x="2760" y="13081"/>
                </a:cubicBezTo>
                <a:lnTo>
                  <a:pt x="2760" y="5001"/>
                </a:lnTo>
                <a:cubicBezTo>
                  <a:pt x="5577" y="4804"/>
                  <a:pt x="7986" y="4205"/>
                  <a:pt x="10800" y="2666"/>
                </a:cubicBezTo>
                <a:cubicBezTo>
                  <a:pt x="13613" y="4205"/>
                  <a:pt x="16022" y="4804"/>
                  <a:pt x="18839" y="5001"/>
                </a:cubicBezTo>
                <a:cubicBezTo>
                  <a:pt x="18839" y="5001"/>
                  <a:pt x="18839" y="13081"/>
                  <a:pt x="18839" y="13081"/>
                </a:cubicBezTo>
                <a:close/>
                <a:moveTo>
                  <a:pt x="10800" y="0"/>
                </a:moveTo>
                <a:cubicBezTo>
                  <a:pt x="6807" y="2579"/>
                  <a:pt x="4163" y="2988"/>
                  <a:pt x="0" y="2988"/>
                </a:cubicBezTo>
                <a:cubicBezTo>
                  <a:pt x="0" y="2988"/>
                  <a:pt x="0" y="9118"/>
                  <a:pt x="0" y="13081"/>
                </a:cubicBezTo>
                <a:cubicBezTo>
                  <a:pt x="0" y="17223"/>
                  <a:pt x="3933" y="18305"/>
                  <a:pt x="10800" y="21600"/>
                </a:cubicBezTo>
                <a:cubicBezTo>
                  <a:pt x="17666" y="18305"/>
                  <a:pt x="21599" y="17223"/>
                  <a:pt x="21599" y="13081"/>
                </a:cubicBezTo>
                <a:cubicBezTo>
                  <a:pt x="21599" y="9118"/>
                  <a:pt x="21599" y="2988"/>
                  <a:pt x="21599" y="2988"/>
                </a:cubicBezTo>
                <a:cubicBezTo>
                  <a:pt x="17436" y="2988"/>
                  <a:pt x="14792" y="2579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1" name="AutoShape 21"/>
          <p:cNvSpPr>
            <a:spLocks/>
          </p:cNvSpPr>
          <p:nvPr/>
        </p:nvSpPr>
        <p:spPr bwMode="auto">
          <a:xfrm>
            <a:off x="12034838" y="9804400"/>
            <a:ext cx="3937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053" y="8646"/>
                </a:moveTo>
                <a:lnTo>
                  <a:pt x="13926" y="10818"/>
                </a:lnTo>
                <a:lnTo>
                  <a:pt x="14664" y="13886"/>
                </a:lnTo>
                <a:lnTo>
                  <a:pt x="10800" y="12438"/>
                </a:lnTo>
                <a:lnTo>
                  <a:pt x="6935" y="13886"/>
                </a:lnTo>
                <a:lnTo>
                  <a:pt x="7673" y="10818"/>
                </a:lnTo>
                <a:lnTo>
                  <a:pt x="4546" y="8646"/>
                </a:lnTo>
                <a:lnTo>
                  <a:pt x="8867" y="8198"/>
                </a:lnTo>
                <a:lnTo>
                  <a:pt x="10800" y="5407"/>
                </a:lnTo>
                <a:lnTo>
                  <a:pt x="12732" y="8198"/>
                </a:lnTo>
                <a:cubicBezTo>
                  <a:pt x="12732" y="8198"/>
                  <a:pt x="17053" y="8646"/>
                  <a:pt x="17053" y="8646"/>
                </a:cubicBezTo>
                <a:close/>
                <a:moveTo>
                  <a:pt x="0" y="3070"/>
                </a:moveTo>
                <a:lnTo>
                  <a:pt x="0" y="14460"/>
                </a:lnTo>
                <a:cubicBezTo>
                  <a:pt x="0" y="15924"/>
                  <a:pt x="503" y="16405"/>
                  <a:pt x="1270" y="16973"/>
                </a:cubicBezTo>
                <a:cubicBezTo>
                  <a:pt x="3006" y="18257"/>
                  <a:pt x="6453" y="19718"/>
                  <a:pt x="10800" y="21599"/>
                </a:cubicBezTo>
                <a:cubicBezTo>
                  <a:pt x="15145" y="19718"/>
                  <a:pt x="18593" y="18257"/>
                  <a:pt x="20330" y="16973"/>
                </a:cubicBezTo>
                <a:cubicBezTo>
                  <a:pt x="21097" y="16405"/>
                  <a:pt x="21599" y="15924"/>
                  <a:pt x="21599" y="14460"/>
                </a:cubicBezTo>
                <a:lnTo>
                  <a:pt x="21599" y="3070"/>
                </a:lnTo>
                <a:cubicBezTo>
                  <a:pt x="17962" y="2583"/>
                  <a:pt x="14505" y="1661"/>
                  <a:pt x="10800" y="0"/>
                </a:cubicBezTo>
                <a:cubicBezTo>
                  <a:pt x="7094" y="1661"/>
                  <a:pt x="3637" y="2583"/>
                  <a:pt x="0" y="3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2" name="AutoShape 22"/>
          <p:cNvSpPr>
            <a:spLocks/>
          </p:cNvSpPr>
          <p:nvPr/>
        </p:nvSpPr>
        <p:spPr bwMode="auto">
          <a:xfrm>
            <a:off x="2559050" y="5765800"/>
            <a:ext cx="10160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3" name="AutoShape 23"/>
          <p:cNvSpPr>
            <a:spLocks/>
          </p:cNvSpPr>
          <p:nvPr/>
        </p:nvSpPr>
        <p:spPr bwMode="auto">
          <a:xfrm>
            <a:off x="11657013" y="7678738"/>
            <a:ext cx="8382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669" y="10110"/>
                </a:moveTo>
                <a:cubicBezTo>
                  <a:pt x="14230" y="10110"/>
                  <a:pt x="14515" y="10748"/>
                  <a:pt x="14515" y="11956"/>
                </a:cubicBezTo>
                <a:cubicBezTo>
                  <a:pt x="14515" y="13197"/>
                  <a:pt x="14221" y="13818"/>
                  <a:pt x="13679" y="13818"/>
                </a:cubicBezTo>
                <a:cubicBezTo>
                  <a:pt x="13145" y="13818"/>
                  <a:pt x="12814" y="13222"/>
                  <a:pt x="12814" y="11973"/>
                </a:cubicBezTo>
                <a:cubicBezTo>
                  <a:pt x="12814" y="10698"/>
                  <a:pt x="13163" y="10110"/>
                  <a:pt x="13669" y="10110"/>
                </a:cubicBezTo>
                <a:close/>
                <a:moveTo>
                  <a:pt x="13687" y="9146"/>
                </a:moveTo>
                <a:cubicBezTo>
                  <a:pt x="12142" y="9146"/>
                  <a:pt x="11416" y="10387"/>
                  <a:pt x="11416" y="11973"/>
                </a:cubicBezTo>
                <a:cubicBezTo>
                  <a:pt x="11425" y="13516"/>
                  <a:pt x="12105" y="14783"/>
                  <a:pt x="13651" y="14783"/>
                </a:cubicBezTo>
                <a:cubicBezTo>
                  <a:pt x="15168" y="14783"/>
                  <a:pt x="15913" y="13617"/>
                  <a:pt x="15913" y="11939"/>
                </a:cubicBezTo>
                <a:cubicBezTo>
                  <a:pt x="15913" y="10446"/>
                  <a:pt x="15278" y="9146"/>
                  <a:pt x="13687" y="9146"/>
                </a:cubicBezTo>
                <a:close/>
                <a:moveTo>
                  <a:pt x="6358" y="14405"/>
                </a:moveTo>
                <a:cubicBezTo>
                  <a:pt x="6707" y="14598"/>
                  <a:pt x="7360" y="14783"/>
                  <a:pt x="8133" y="14783"/>
                </a:cubicBezTo>
                <a:cubicBezTo>
                  <a:pt x="9650" y="14783"/>
                  <a:pt x="10579" y="14078"/>
                  <a:pt x="10579" y="13122"/>
                </a:cubicBezTo>
                <a:cubicBezTo>
                  <a:pt x="10579" y="12400"/>
                  <a:pt x="10000" y="11905"/>
                  <a:pt x="9282" y="11788"/>
                </a:cubicBezTo>
                <a:lnTo>
                  <a:pt x="9282" y="11771"/>
                </a:lnTo>
                <a:cubicBezTo>
                  <a:pt x="10018" y="11545"/>
                  <a:pt x="10377" y="11083"/>
                  <a:pt x="10377" y="10505"/>
                </a:cubicBezTo>
                <a:cubicBezTo>
                  <a:pt x="10377" y="9758"/>
                  <a:pt x="9669" y="9146"/>
                  <a:pt x="8399" y="9146"/>
                </a:cubicBezTo>
                <a:cubicBezTo>
                  <a:pt x="7618" y="9146"/>
                  <a:pt x="6910" y="9347"/>
                  <a:pt x="6551" y="9557"/>
                </a:cubicBezTo>
                <a:lnTo>
                  <a:pt x="6836" y="10479"/>
                </a:lnTo>
                <a:cubicBezTo>
                  <a:pt x="7075" y="10345"/>
                  <a:pt x="7590" y="10152"/>
                  <a:pt x="8078" y="10152"/>
                </a:cubicBezTo>
                <a:cubicBezTo>
                  <a:pt x="8675" y="10152"/>
                  <a:pt x="8961" y="10396"/>
                  <a:pt x="8961" y="10723"/>
                </a:cubicBezTo>
                <a:cubicBezTo>
                  <a:pt x="8961" y="11184"/>
                  <a:pt x="8372" y="11352"/>
                  <a:pt x="7903" y="11352"/>
                </a:cubicBezTo>
                <a:lnTo>
                  <a:pt x="7351" y="11352"/>
                </a:lnTo>
                <a:lnTo>
                  <a:pt x="7351" y="12266"/>
                </a:lnTo>
                <a:lnTo>
                  <a:pt x="7921" y="12266"/>
                </a:lnTo>
                <a:cubicBezTo>
                  <a:pt x="8537" y="12266"/>
                  <a:pt x="9127" y="12510"/>
                  <a:pt x="9127" y="13055"/>
                </a:cubicBezTo>
                <a:cubicBezTo>
                  <a:pt x="9127" y="13457"/>
                  <a:pt x="8759" y="13776"/>
                  <a:pt x="8032" y="13776"/>
                </a:cubicBezTo>
                <a:cubicBezTo>
                  <a:pt x="7461" y="13776"/>
                  <a:pt x="6891" y="13566"/>
                  <a:pt x="6643" y="13441"/>
                </a:cubicBezTo>
                <a:cubicBezTo>
                  <a:pt x="6643" y="13441"/>
                  <a:pt x="6358" y="14405"/>
                  <a:pt x="6358" y="14405"/>
                </a:cubicBezTo>
                <a:close/>
                <a:moveTo>
                  <a:pt x="18372" y="3156"/>
                </a:moveTo>
                <a:lnTo>
                  <a:pt x="13550" y="0"/>
                </a:lnTo>
                <a:lnTo>
                  <a:pt x="13550" y="3156"/>
                </a:lnTo>
                <a:lnTo>
                  <a:pt x="13550" y="6312"/>
                </a:lnTo>
                <a:cubicBezTo>
                  <a:pt x="13550" y="6312"/>
                  <a:pt x="18372" y="3156"/>
                  <a:pt x="18372" y="3156"/>
                </a:cubicBezTo>
                <a:close/>
                <a:moveTo>
                  <a:pt x="21600" y="12061"/>
                </a:moveTo>
                <a:cubicBezTo>
                  <a:pt x="21418" y="17360"/>
                  <a:pt x="16658" y="21600"/>
                  <a:pt x="10803" y="21600"/>
                </a:cubicBezTo>
                <a:cubicBezTo>
                  <a:pt x="4832" y="21600"/>
                  <a:pt x="0" y="17192"/>
                  <a:pt x="0" y="11746"/>
                </a:cubicBezTo>
                <a:cubicBezTo>
                  <a:pt x="0" y="6948"/>
                  <a:pt x="3750" y="2957"/>
                  <a:pt x="8726" y="2075"/>
                </a:cubicBezTo>
                <a:lnTo>
                  <a:pt x="8726" y="0"/>
                </a:lnTo>
                <a:lnTo>
                  <a:pt x="13550" y="3156"/>
                </a:lnTo>
                <a:lnTo>
                  <a:pt x="8726" y="6312"/>
                </a:lnTo>
                <a:lnTo>
                  <a:pt x="8726" y="4222"/>
                </a:lnTo>
                <a:cubicBezTo>
                  <a:pt x="7248" y="4558"/>
                  <a:pt x="5892" y="5253"/>
                  <a:pt x="4787" y="6260"/>
                </a:cubicBezTo>
                <a:cubicBezTo>
                  <a:pt x="3182" y="7724"/>
                  <a:pt x="2299" y="9672"/>
                  <a:pt x="2299" y="11746"/>
                </a:cubicBezTo>
                <a:cubicBezTo>
                  <a:pt x="2299" y="13820"/>
                  <a:pt x="3182" y="15768"/>
                  <a:pt x="4787" y="17232"/>
                </a:cubicBezTo>
                <a:cubicBezTo>
                  <a:pt x="6393" y="18696"/>
                  <a:pt x="8529" y="19502"/>
                  <a:pt x="10803" y="19502"/>
                </a:cubicBezTo>
                <a:cubicBezTo>
                  <a:pt x="13076" y="19502"/>
                  <a:pt x="15212" y="18696"/>
                  <a:pt x="16817" y="17232"/>
                </a:cubicBezTo>
                <a:cubicBezTo>
                  <a:pt x="18341" y="15842"/>
                  <a:pt x="19214" y="14016"/>
                  <a:pt x="19299" y="12061"/>
                </a:cubicBezTo>
                <a:lnTo>
                  <a:pt x="21600" y="12061"/>
                </a:lnTo>
                <a:cubicBezTo>
                  <a:pt x="21600" y="12061"/>
                  <a:pt x="21600" y="12061"/>
                  <a:pt x="21600" y="12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4" name="AutoShape 24"/>
          <p:cNvSpPr>
            <a:spLocks/>
          </p:cNvSpPr>
          <p:nvPr/>
        </p:nvSpPr>
        <p:spPr bwMode="auto">
          <a:xfrm>
            <a:off x="17716500" y="7683500"/>
            <a:ext cx="1028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225" y="19827"/>
                </a:moveTo>
                <a:cubicBezTo>
                  <a:pt x="10644" y="19827"/>
                  <a:pt x="10172" y="19315"/>
                  <a:pt x="10172" y="18682"/>
                </a:cubicBezTo>
                <a:cubicBezTo>
                  <a:pt x="10172" y="18050"/>
                  <a:pt x="10644" y="17537"/>
                  <a:pt x="11225" y="17537"/>
                </a:cubicBezTo>
                <a:cubicBezTo>
                  <a:pt x="11806" y="17537"/>
                  <a:pt x="12278" y="18050"/>
                  <a:pt x="12278" y="18682"/>
                </a:cubicBezTo>
                <a:cubicBezTo>
                  <a:pt x="12278" y="19315"/>
                  <a:pt x="11806" y="19827"/>
                  <a:pt x="11225" y="19827"/>
                </a:cubicBezTo>
                <a:close/>
                <a:moveTo>
                  <a:pt x="13907" y="18999"/>
                </a:moveTo>
                <a:lnTo>
                  <a:pt x="13907" y="18365"/>
                </a:lnTo>
                <a:lnTo>
                  <a:pt x="13501" y="18254"/>
                </a:lnTo>
                <a:cubicBezTo>
                  <a:pt x="13416" y="18231"/>
                  <a:pt x="13350" y="18160"/>
                  <a:pt x="13328" y="18069"/>
                </a:cubicBezTo>
                <a:cubicBezTo>
                  <a:pt x="13328" y="18068"/>
                  <a:pt x="13328" y="18068"/>
                  <a:pt x="13328" y="18067"/>
                </a:cubicBezTo>
                <a:cubicBezTo>
                  <a:pt x="13306" y="17978"/>
                  <a:pt x="13330" y="17881"/>
                  <a:pt x="13391" y="17817"/>
                </a:cubicBezTo>
                <a:lnTo>
                  <a:pt x="13694" y="17498"/>
                </a:lnTo>
                <a:lnTo>
                  <a:pt x="13402" y="16949"/>
                </a:lnTo>
                <a:lnTo>
                  <a:pt x="13001" y="17073"/>
                </a:lnTo>
                <a:cubicBezTo>
                  <a:pt x="12916" y="17100"/>
                  <a:pt x="12825" y="17074"/>
                  <a:pt x="12762" y="17006"/>
                </a:cubicBezTo>
                <a:cubicBezTo>
                  <a:pt x="12762" y="17006"/>
                  <a:pt x="12762" y="17006"/>
                  <a:pt x="12762" y="17006"/>
                </a:cubicBezTo>
                <a:cubicBezTo>
                  <a:pt x="12702" y="16941"/>
                  <a:pt x="12679" y="16846"/>
                  <a:pt x="12703" y="16758"/>
                </a:cubicBezTo>
                <a:lnTo>
                  <a:pt x="12819" y="16314"/>
                </a:lnTo>
                <a:lnTo>
                  <a:pt x="12313" y="15997"/>
                </a:lnTo>
                <a:lnTo>
                  <a:pt x="12022" y="16324"/>
                </a:lnTo>
                <a:cubicBezTo>
                  <a:pt x="11961" y="16392"/>
                  <a:pt x="11872" y="16419"/>
                  <a:pt x="11788" y="16395"/>
                </a:cubicBezTo>
                <a:cubicBezTo>
                  <a:pt x="11788" y="16395"/>
                  <a:pt x="11788" y="16395"/>
                  <a:pt x="11787" y="16394"/>
                </a:cubicBezTo>
                <a:cubicBezTo>
                  <a:pt x="11705" y="16371"/>
                  <a:pt x="11640" y="16300"/>
                  <a:pt x="11619" y="16209"/>
                </a:cubicBezTo>
                <a:lnTo>
                  <a:pt x="11517" y="15765"/>
                </a:lnTo>
                <a:lnTo>
                  <a:pt x="10933" y="15765"/>
                </a:lnTo>
                <a:lnTo>
                  <a:pt x="10832" y="16207"/>
                </a:lnTo>
                <a:cubicBezTo>
                  <a:pt x="10811" y="16298"/>
                  <a:pt x="10745" y="16371"/>
                  <a:pt x="10661" y="16395"/>
                </a:cubicBezTo>
                <a:lnTo>
                  <a:pt x="10660" y="16395"/>
                </a:lnTo>
                <a:cubicBezTo>
                  <a:pt x="10577" y="16420"/>
                  <a:pt x="10489" y="16393"/>
                  <a:pt x="10429" y="16326"/>
                </a:cubicBezTo>
                <a:lnTo>
                  <a:pt x="10137" y="15997"/>
                </a:lnTo>
                <a:lnTo>
                  <a:pt x="9631" y="16314"/>
                </a:lnTo>
                <a:lnTo>
                  <a:pt x="9746" y="16751"/>
                </a:lnTo>
                <a:cubicBezTo>
                  <a:pt x="9770" y="16843"/>
                  <a:pt x="9746" y="16943"/>
                  <a:pt x="9684" y="17011"/>
                </a:cubicBezTo>
                <a:cubicBezTo>
                  <a:pt x="9624" y="17076"/>
                  <a:pt x="9537" y="17101"/>
                  <a:pt x="9456" y="17075"/>
                </a:cubicBezTo>
                <a:lnTo>
                  <a:pt x="9048" y="16949"/>
                </a:lnTo>
                <a:lnTo>
                  <a:pt x="8756" y="17498"/>
                </a:lnTo>
                <a:lnTo>
                  <a:pt x="9058" y="17815"/>
                </a:lnTo>
                <a:cubicBezTo>
                  <a:pt x="9120" y="17881"/>
                  <a:pt x="9144" y="17978"/>
                  <a:pt x="9122" y="18069"/>
                </a:cubicBezTo>
                <a:cubicBezTo>
                  <a:pt x="9122" y="18070"/>
                  <a:pt x="9122" y="18070"/>
                  <a:pt x="9122" y="18071"/>
                </a:cubicBezTo>
                <a:cubicBezTo>
                  <a:pt x="9100" y="18161"/>
                  <a:pt x="9035" y="18231"/>
                  <a:pt x="8951" y="18253"/>
                </a:cubicBezTo>
                <a:lnTo>
                  <a:pt x="8543" y="18365"/>
                </a:lnTo>
                <a:lnTo>
                  <a:pt x="8543" y="18999"/>
                </a:lnTo>
                <a:lnTo>
                  <a:pt x="8949" y="19110"/>
                </a:lnTo>
                <a:cubicBezTo>
                  <a:pt x="9034" y="19133"/>
                  <a:pt x="9100" y="19204"/>
                  <a:pt x="9122" y="19295"/>
                </a:cubicBezTo>
                <a:cubicBezTo>
                  <a:pt x="9122" y="19296"/>
                  <a:pt x="9123" y="19296"/>
                  <a:pt x="9123" y="19297"/>
                </a:cubicBezTo>
                <a:cubicBezTo>
                  <a:pt x="9145" y="19387"/>
                  <a:pt x="9120" y="19483"/>
                  <a:pt x="9059" y="19547"/>
                </a:cubicBezTo>
                <a:lnTo>
                  <a:pt x="8756" y="19866"/>
                </a:lnTo>
                <a:lnTo>
                  <a:pt x="9048" y="20416"/>
                </a:lnTo>
                <a:lnTo>
                  <a:pt x="9449" y="20291"/>
                </a:lnTo>
                <a:cubicBezTo>
                  <a:pt x="9534" y="20265"/>
                  <a:pt x="9626" y="20290"/>
                  <a:pt x="9688" y="20358"/>
                </a:cubicBezTo>
                <a:cubicBezTo>
                  <a:pt x="9688" y="20358"/>
                  <a:pt x="9688" y="20358"/>
                  <a:pt x="9688" y="20358"/>
                </a:cubicBezTo>
                <a:cubicBezTo>
                  <a:pt x="9748" y="20423"/>
                  <a:pt x="9771" y="20518"/>
                  <a:pt x="9747" y="20607"/>
                </a:cubicBezTo>
                <a:lnTo>
                  <a:pt x="9631" y="21050"/>
                </a:lnTo>
                <a:lnTo>
                  <a:pt x="10137" y="21367"/>
                </a:lnTo>
                <a:lnTo>
                  <a:pt x="10428" y="21040"/>
                </a:lnTo>
                <a:cubicBezTo>
                  <a:pt x="10489" y="20972"/>
                  <a:pt x="10578" y="20945"/>
                  <a:pt x="10662" y="20969"/>
                </a:cubicBezTo>
                <a:cubicBezTo>
                  <a:pt x="10662" y="20969"/>
                  <a:pt x="10663" y="20969"/>
                  <a:pt x="10663" y="20970"/>
                </a:cubicBezTo>
                <a:cubicBezTo>
                  <a:pt x="10746" y="20993"/>
                  <a:pt x="10810" y="21065"/>
                  <a:pt x="10831" y="21155"/>
                </a:cubicBezTo>
                <a:lnTo>
                  <a:pt x="10933" y="21600"/>
                </a:lnTo>
                <a:lnTo>
                  <a:pt x="11517" y="21600"/>
                </a:lnTo>
                <a:lnTo>
                  <a:pt x="11619" y="21157"/>
                </a:lnTo>
                <a:cubicBezTo>
                  <a:pt x="11640" y="21066"/>
                  <a:pt x="11705" y="20993"/>
                  <a:pt x="11789" y="20969"/>
                </a:cubicBezTo>
                <a:lnTo>
                  <a:pt x="11790" y="20969"/>
                </a:lnTo>
                <a:cubicBezTo>
                  <a:pt x="11873" y="20945"/>
                  <a:pt x="11961" y="20971"/>
                  <a:pt x="12021" y="21038"/>
                </a:cubicBezTo>
                <a:lnTo>
                  <a:pt x="12313" y="21367"/>
                </a:lnTo>
                <a:lnTo>
                  <a:pt x="12819" y="21050"/>
                </a:lnTo>
                <a:lnTo>
                  <a:pt x="12705" y="20613"/>
                </a:lnTo>
                <a:cubicBezTo>
                  <a:pt x="12680" y="20521"/>
                  <a:pt x="12704" y="20422"/>
                  <a:pt x="12766" y="20354"/>
                </a:cubicBezTo>
                <a:cubicBezTo>
                  <a:pt x="12766" y="20354"/>
                  <a:pt x="12766" y="20354"/>
                  <a:pt x="12766" y="20354"/>
                </a:cubicBezTo>
                <a:cubicBezTo>
                  <a:pt x="12826" y="20288"/>
                  <a:pt x="12913" y="20264"/>
                  <a:pt x="12995" y="20289"/>
                </a:cubicBezTo>
                <a:lnTo>
                  <a:pt x="13402" y="20416"/>
                </a:lnTo>
                <a:lnTo>
                  <a:pt x="13694" y="19866"/>
                </a:lnTo>
                <a:lnTo>
                  <a:pt x="13392" y="19549"/>
                </a:lnTo>
                <a:cubicBezTo>
                  <a:pt x="13331" y="19483"/>
                  <a:pt x="13306" y="19386"/>
                  <a:pt x="13328" y="19295"/>
                </a:cubicBezTo>
                <a:cubicBezTo>
                  <a:pt x="13328" y="19294"/>
                  <a:pt x="13328" y="19294"/>
                  <a:pt x="13328" y="19293"/>
                </a:cubicBezTo>
                <a:cubicBezTo>
                  <a:pt x="13350" y="19203"/>
                  <a:pt x="13416" y="19133"/>
                  <a:pt x="13499" y="19111"/>
                </a:cubicBezTo>
                <a:cubicBezTo>
                  <a:pt x="13499" y="19111"/>
                  <a:pt x="13907" y="18999"/>
                  <a:pt x="13907" y="18999"/>
                </a:cubicBezTo>
                <a:close/>
                <a:moveTo>
                  <a:pt x="17644" y="16587"/>
                </a:moveTo>
                <a:cubicBezTo>
                  <a:pt x="16843" y="16587"/>
                  <a:pt x="16194" y="15880"/>
                  <a:pt x="16194" y="15009"/>
                </a:cubicBezTo>
                <a:cubicBezTo>
                  <a:pt x="16194" y="14138"/>
                  <a:pt x="16843" y="13432"/>
                  <a:pt x="17644" y="13432"/>
                </a:cubicBezTo>
                <a:cubicBezTo>
                  <a:pt x="18445" y="13432"/>
                  <a:pt x="19095" y="14138"/>
                  <a:pt x="19095" y="15009"/>
                </a:cubicBezTo>
                <a:cubicBezTo>
                  <a:pt x="19095" y="15880"/>
                  <a:pt x="18445" y="16587"/>
                  <a:pt x="17644" y="16587"/>
                </a:cubicBezTo>
                <a:close/>
                <a:moveTo>
                  <a:pt x="21599" y="15589"/>
                </a:moveTo>
                <a:lnTo>
                  <a:pt x="21599" y="14430"/>
                </a:lnTo>
                <a:lnTo>
                  <a:pt x="21024" y="14208"/>
                </a:lnTo>
                <a:cubicBezTo>
                  <a:pt x="20804" y="14123"/>
                  <a:pt x="20627" y="13940"/>
                  <a:pt x="20539" y="13706"/>
                </a:cubicBezTo>
                <a:lnTo>
                  <a:pt x="20538" y="13706"/>
                </a:lnTo>
                <a:cubicBezTo>
                  <a:pt x="20449" y="13471"/>
                  <a:pt x="20455" y="13206"/>
                  <a:pt x="20555" y="12977"/>
                </a:cubicBezTo>
                <a:lnTo>
                  <a:pt x="20818" y="12377"/>
                </a:lnTo>
                <a:lnTo>
                  <a:pt x="20064" y="11558"/>
                </a:lnTo>
                <a:lnTo>
                  <a:pt x="19513" y="11843"/>
                </a:lnTo>
                <a:cubicBezTo>
                  <a:pt x="19302" y="11952"/>
                  <a:pt x="19058" y="11959"/>
                  <a:pt x="18842" y="11862"/>
                </a:cubicBezTo>
                <a:cubicBezTo>
                  <a:pt x="18627" y="11764"/>
                  <a:pt x="18459" y="11573"/>
                  <a:pt x="18382" y="11334"/>
                </a:cubicBezTo>
                <a:lnTo>
                  <a:pt x="18177" y="10708"/>
                </a:lnTo>
                <a:lnTo>
                  <a:pt x="17111" y="10708"/>
                </a:lnTo>
                <a:lnTo>
                  <a:pt x="16907" y="11334"/>
                </a:lnTo>
                <a:cubicBezTo>
                  <a:pt x="16829" y="11572"/>
                  <a:pt x="16661" y="11765"/>
                  <a:pt x="16446" y="11862"/>
                </a:cubicBezTo>
                <a:cubicBezTo>
                  <a:pt x="16230" y="11959"/>
                  <a:pt x="15986" y="11952"/>
                  <a:pt x="15776" y="11843"/>
                </a:cubicBezTo>
                <a:lnTo>
                  <a:pt x="15224" y="11558"/>
                </a:lnTo>
                <a:lnTo>
                  <a:pt x="14471" y="12377"/>
                </a:lnTo>
                <a:lnTo>
                  <a:pt x="14733" y="12977"/>
                </a:lnTo>
                <a:cubicBezTo>
                  <a:pt x="14833" y="13206"/>
                  <a:pt x="14839" y="13472"/>
                  <a:pt x="14750" y="13706"/>
                </a:cubicBezTo>
                <a:cubicBezTo>
                  <a:pt x="14750" y="13706"/>
                  <a:pt x="14750" y="13706"/>
                  <a:pt x="14750" y="13706"/>
                </a:cubicBezTo>
                <a:cubicBezTo>
                  <a:pt x="14661" y="13940"/>
                  <a:pt x="14485" y="14123"/>
                  <a:pt x="14265" y="14208"/>
                </a:cubicBezTo>
                <a:lnTo>
                  <a:pt x="13689" y="14430"/>
                </a:lnTo>
                <a:lnTo>
                  <a:pt x="13689" y="15589"/>
                </a:lnTo>
                <a:lnTo>
                  <a:pt x="14265" y="15811"/>
                </a:lnTo>
                <a:cubicBezTo>
                  <a:pt x="14484" y="15896"/>
                  <a:pt x="14661" y="16078"/>
                  <a:pt x="14750" y="16312"/>
                </a:cubicBezTo>
                <a:cubicBezTo>
                  <a:pt x="14750" y="16312"/>
                  <a:pt x="14750" y="16312"/>
                  <a:pt x="14750" y="16313"/>
                </a:cubicBezTo>
                <a:cubicBezTo>
                  <a:pt x="14839" y="16547"/>
                  <a:pt x="14833" y="16812"/>
                  <a:pt x="14733" y="17041"/>
                </a:cubicBezTo>
                <a:lnTo>
                  <a:pt x="14471" y="17641"/>
                </a:lnTo>
                <a:lnTo>
                  <a:pt x="15224" y="18460"/>
                </a:lnTo>
                <a:lnTo>
                  <a:pt x="15776" y="18175"/>
                </a:lnTo>
                <a:cubicBezTo>
                  <a:pt x="15986" y="18067"/>
                  <a:pt x="16230" y="18060"/>
                  <a:pt x="16446" y="18157"/>
                </a:cubicBezTo>
                <a:cubicBezTo>
                  <a:pt x="16661" y="18254"/>
                  <a:pt x="16829" y="18446"/>
                  <a:pt x="16907" y="18684"/>
                </a:cubicBezTo>
                <a:lnTo>
                  <a:pt x="17111" y="19311"/>
                </a:lnTo>
                <a:lnTo>
                  <a:pt x="18177" y="19311"/>
                </a:lnTo>
                <a:lnTo>
                  <a:pt x="18380" y="18689"/>
                </a:lnTo>
                <a:cubicBezTo>
                  <a:pt x="18459" y="18448"/>
                  <a:pt x="18628" y="18254"/>
                  <a:pt x="18845" y="18156"/>
                </a:cubicBezTo>
                <a:lnTo>
                  <a:pt x="18845" y="18155"/>
                </a:lnTo>
                <a:cubicBezTo>
                  <a:pt x="19059" y="18059"/>
                  <a:pt x="19300" y="18066"/>
                  <a:pt x="19509" y="18173"/>
                </a:cubicBezTo>
                <a:lnTo>
                  <a:pt x="20064" y="18460"/>
                </a:lnTo>
                <a:lnTo>
                  <a:pt x="20818" y="17641"/>
                </a:lnTo>
                <a:lnTo>
                  <a:pt x="20555" y="17041"/>
                </a:lnTo>
                <a:cubicBezTo>
                  <a:pt x="20455" y="16812"/>
                  <a:pt x="20449" y="16547"/>
                  <a:pt x="20538" y="16313"/>
                </a:cubicBezTo>
                <a:cubicBezTo>
                  <a:pt x="20628" y="16078"/>
                  <a:pt x="20804" y="15896"/>
                  <a:pt x="21024" y="15811"/>
                </a:cubicBezTo>
                <a:cubicBezTo>
                  <a:pt x="21024" y="15811"/>
                  <a:pt x="21599" y="15589"/>
                  <a:pt x="21599" y="15589"/>
                </a:cubicBezTo>
                <a:close/>
                <a:moveTo>
                  <a:pt x="7439" y="11058"/>
                </a:moveTo>
                <a:cubicBezTo>
                  <a:pt x="5932" y="11058"/>
                  <a:pt x="4710" y="9730"/>
                  <a:pt x="4710" y="8091"/>
                </a:cubicBezTo>
                <a:cubicBezTo>
                  <a:pt x="4710" y="6452"/>
                  <a:pt x="5932" y="5124"/>
                  <a:pt x="7439" y="5124"/>
                </a:cubicBezTo>
                <a:cubicBezTo>
                  <a:pt x="8946" y="5124"/>
                  <a:pt x="10167" y="6452"/>
                  <a:pt x="10167" y="8091"/>
                </a:cubicBezTo>
                <a:cubicBezTo>
                  <a:pt x="10167" y="9730"/>
                  <a:pt x="8946" y="11058"/>
                  <a:pt x="7439" y="11058"/>
                </a:cubicBezTo>
                <a:close/>
                <a:moveTo>
                  <a:pt x="14879" y="9181"/>
                </a:moveTo>
                <a:lnTo>
                  <a:pt x="14879" y="7001"/>
                </a:lnTo>
                <a:lnTo>
                  <a:pt x="13796" y="6583"/>
                </a:lnTo>
                <a:cubicBezTo>
                  <a:pt x="13383" y="6423"/>
                  <a:pt x="13051" y="6080"/>
                  <a:pt x="12883" y="5640"/>
                </a:cubicBezTo>
                <a:cubicBezTo>
                  <a:pt x="12883" y="5640"/>
                  <a:pt x="12883" y="5639"/>
                  <a:pt x="12883" y="5639"/>
                </a:cubicBezTo>
                <a:cubicBezTo>
                  <a:pt x="12714" y="5198"/>
                  <a:pt x="12727" y="4700"/>
                  <a:pt x="12915" y="4268"/>
                </a:cubicBezTo>
                <a:lnTo>
                  <a:pt x="13408" y="3140"/>
                </a:lnTo>
                <a:lnTo>
                  <a:pt x="11991" y="1599"/>
                </a:lnTo>
                <a:lnTo>
                  <a:pt x="10954" y="2135"/>
                </a:lnTo>
                <a:cubicBezTo>
                  <a:pt x="10558" y="2340"/>
                  <a:pt x="10099" y="2353"/>
                  <a:pt x="9693" y="2170"/>
                </a:cubicBezTo>
                <a:lnTo>
                  <a:pt x="9692" y="2170"/>
                </a:lnTo>
                <a:cubicBezTo>
                  <a:pt x="9288" y="1987"/>
                  <a:pt x="8973" y="1626"/>
                  <a:pt x="8826" y="117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177"/>
                </a:lnTo>
                <a:cubicBezTo>
                  <a:pt x="5905" y="1626"/>
                  <a:pt x="5590" y="1987"/>
                  <a:pt x="5185" y="2170"/>
                </a:cubicBezTo>
                <a:cubicBezTo>
                  <a:pt x="4779" y="2353"/>
                  <a:pt x="4321" y="2340"/>
                  <a:pt x="3924" y="2135"/>
                </a:cubicBezTo>
                <a:lnTo>
                  <a:pt x="2887" y="1599"/>
                </a:lnTo>
                <a:lnTo>
                  <a:pt x="1470" y="3140"/>
                </a:lnTo>
                <a:lnTo>
                  <a:pt x="1962" y="4268"/>
                </a:lnTo>
                <a:cubicBezTo>
                  <a:pt x="2151" y="4699"/>
                  <a:pt x="2163" y="5198"/>
                  <a:pt x="1995" y="5639"/>
                </a:cubicBezTo>
                <a:cubicBezTo>
                  <a:pt x="1995" y="5639"/>
                  <a:pt x="1995" y="5640"/>
                  <a:pt x="1994" y="5640"/>
                </a:cubicBezTo>
                <a:cubicBezTo>
                  <a:pt x="1827" y="6080"/>
                  <a:pt x="1495" y="6423"/>
                  <a:pt x="1082" y="6583"/>
                </a:cubicBezTo>
                <a:lnTo>
                  <a:pt x="0" y="7001"/>
                </a:lnTo>
                <a:lnTo>
                  <a:pt x="0" y="9181"/>
                </a:lnTo>
                <a:lnTo>
                  <a:pt x="1082" y="9600"/>
                </a:lnTo>
                <a:cubicBezTo>
                  <a:pt x="1495" y="9759"/>
                  <a:pt x="1827" y="10102"/>
                  <a:pt x="1995" y="10543"/>
                </a:cubicBezTo>
                <a:cubicBezTo>
                  <a:pt x="2163" y="10984"/>
                  <a:pt x="2151" y="11482"/>
                  <a:pt x="1963" y="11914"/>
                </a:cubicBezTo>
                <a:lnTo>
                  <a:pt x="1470" y="13042"/>
                </a:lnTo>
                <a:lnTo>
                  <a:pt x="2887" y="14583"/>
                </a:lnTo>
                <a:lnTo>
                  <a:pt x="3924" y="14047"/>
                </a:lnTo>
                <a:cubicBezTo>
                  <a:pt x="4321" y="13842"/>
                  <a:pt x="4779" y="13829"/>
                  <a:pt x="5185" y="14012"/>
                </a:cubicBezTo>
                <a:cubicBezTo>
                  <a:pt x="5590" y="14195"/>
                  <a:pt x="5905" y="14556"/>
                  <a:pt x="6052" y="15005"/>
                </a:cubicBezTo>
                <a:lnTo>
                  <a:pt x="6437" y="16183"/>
                </a:lnTo>
                <a:lnTo>
                  <a:pt x="8441" y="16183"/>
                </a:lnTo>
                <a:lnTo>
                  <a:pt x="8824" y="15013"/>
                </a:lnTo>
                <a:cubicBezTo>
                  <a:pt x="8972" y="14559"/>
                  <a:pt x="9290" y="14195"/>
                  <a:pt x="9698" y="14010"/>
                </a:cubicBezTo>
                <a:cubicBezTo>
                  <a:pt x="9699" y="14010"/>
                  <a:pt x="9699" y="14010"/>
                  <a:pt x="9699" y="14010"/>
                </a:cubicBezTo>
                <a:cubicBezTo>
                  <a:pt x="10101" y="13828"/>
                  <a:pt x="10554" y="13840"/>
                  <a:pt x="10947" y="14044"/>
                </a:cubicBezTo>
                <a:lnTo>
                  <a:pt x="11991" y="14583"/>
                </a:lnTo>
                <a:lnTo>
                  <a:pt x="13408" y="13042"/>
                </a:lnTo>
                <a:lnTo>
                  <a:pt x="12915" y="11913"/>
                </a:lnTo>
                <a:cubicBezTo>
                  <a:pt x="12727" y="11482"/>
                  <a:pt x="12714" y="10984"/>
                  <a:pt x="12883" y="10544"/>
                </a:cubicBezTo>
                <a:cubicBezTo>
                  <a:pt x="12883" y="10543"/>
                  <a:pt x="12883" y="10543"/>
                  <a:pt x="12883" y="10543"/>
                </a:cubicBezTo>
                <a:cubicBezTo>
                  <a:pt x="13051" y="10102"/>
                  <a:pt x="13383" y="9759"/>
                  <a:pt x="13797" y="9600"/>
                </a:cubicBezTo>
                <a:cubicBezTo>
                  <a:pt x="13797" y="9600"/>
                  <a:pt x="14879" y="9181"/>
                  <a:pt x="14879" y="9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6" name="AutoShape 26"/>
          <p:cNvSpPr>
            <a:spLocks/>
          </p:cNvSpPr>
          <p:nvPr/>
        </p:nvSpPr>
        <p:spPr bwMode="auto">
          <a:xfrm>
            <a:off x="7594600" y="4318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5"/>
              <a:gd name="T4" fmla="+- 0 10800 98"/>
              <a:gd name="T5" fmla="*/ T4 w 21404"/>
              <a:gd name="T6" fmla="+- 0 10800 98"/>
              <a:gd name="T7" fmla="*/ 10800 h 21405"/>
              <a:gd name="T8" fmla="+- 0 10800 98"/>
              <a:gd name="T9" fmla="*/ T8 w 21404"/>
              <a:gd name="T10" fmla="+- 0 10800 98"/>
              <a:gd name="T11" fmla="*/ 10800 h 21405"/>
              <a:gd name="T12" fmla="+- 0 10800 98"/>
              <a:gd name="T13" fmla="*/ T12 w 21404"/>
              <a:gd name="T14" fmla="+- 0 10800 98"/>
              <a:gd name="T15" fmla="*/ 10800 h 2140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5">
                <a:moveTo>
                  <a:pt x="13240" y="2714"/>
                </a:moveTo>
                <a:lnTo>
                  <a:pt x="10012" y="165"/>
                </a:lnTo>
                <a:cubicBezTo>
                  <a:pt x="9679" y="-98"/>
                  <a:pt x="9194" y="-42"/>
                  <a:pt x="8929" y="293"/>
                </a:cubicBezTo>
                <a:lnTo>
                  <a:pt x="6375" y="3526"/>
                </a:lnTo>
                <a:cubicBezTo>
                  <a:pt x="6188" y="3215"/>
                  <a:pt x="5944" y="2931"/>
                  <a:pt x="5641" y="2692"/>
                </a:cubicBezTo>
                <a:cubicBezTo>
                  <a:pt x="4276" y="1614"/>
                  <a:pt x="2296" y="1847"/>
                  <a:pt x="1217" y="3212"/>
                </a:cubicBezTo>
                <a:cubicBezTo>
                  <a:pt x="140" y="4578"/>
                  <a:pt x="373" y="6558"/>
                  <a:pt x="1738" y="7637"/>
                </a:cubicBezTo>
                <a:cubicBezTo>
                  <a:pt x="2040" y="7875"/>
                  <a:pt x="2374" y="8045"/>
                  <a:pt x="2719" y="8158"/>
                </a:cubicBezTo>
                <a:lnTo>
                  <a:pt x="166" y="11390"/>
                </a:lnTo>
                <a:cubicBezTo>
                  <a:pt x="-98" y="11725"/>
                  <a:pt x="-41" y="12210"/>
                  <a:pt x="293" y="12475"/>
                </a:cubicBezTo>
                <a:lnTo>
                  <a:pt x="11391" y="21239"/>
                </a:lnTo>
                <a:cubicBezTo>
                  <a:pt x="11724" y="21502"/>
                  <a:pt x="12209" y="21444"/>
                  <a:pt x="12474" y="21112"/>
                </a:cubicBezTo>
                <a:lnTo>
                  <a:pt x="21237" y="10013"/>
                </a:lnTo>
                <a:cubicBezTo>
                  <a:pt x="21502" y="9678"/>
                  <a:pt x="21444" y="9193"/>
                  <a:pt x="21110" y="8929"/>
                </a:cubicBezTo>
                <a:lnTo>
                  <a:pt x="18184" y="6619"/>
                </a:lnTo>
                <a:cubicBezTo>
                  <a:pt x="17106" y="7984"/>
                  <a:pt x="15125" y="8215"/>
                  <a:pt x="13759" y="7138"/>
                </a:cubicBezTo>
                <a:cubicBezTo>
                  <a:pt x="12395" y="6059"/>
                  <a:pt x="12162" y="4079"/>
                  <a:pt x="13240" y="2714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7" name="AutoShape 27"/>
          <p:cNvSpPr>
            <a:spLocks/>
          </p:cNvSpPr>
          <p:nvPr/>
        </p:nvSpPr>
        <p:spPr bwMode="auto">
          <a:xfrm>
            <a:off x="7797800" y="4064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2715" y="8163"/>
                </a:moveTo>
                <a:lnTo>
                  <a:pt x="166" y="11391"/>
                </a:lnTo>
                <a:cubicBezTo>
                  <a:pt x="-98" y="11725"/>
                  <a:pt x="-42" y="12209"/>
                  <a:pt x="294" y="12474"/>
                </a:cubicBezTo>
                <a:lnTo>
                  <a:pt x="3525" y="15027"/>
                </a:lnTo>
                <a:cubicBezTo>
                  <a:pt x="3216" y="15216"/>
                  <a:pt x="2932" y="15459"/>
                  <a:pt x="2692" y="15761"/>
                </a:cubicBezTo>
                <a:cubicBezTo>
                  <a:pt x="1615" y="17127"/>
                  <a:pt x="1847" y="19107"/>
                  <a:pt x="3212" y="20186"/>
                </a:cubicBezTo>
                <a:cubicBezTo>
                  <a:pt x="4578" y="21263"/>
                  <a:pt x="6558" y="21031"/>
                  <a:pt x="7636" y="19665"/>
                </a:cubicBezTo>
                <a:cubicBezTo>
                  <a:pt x="7875" y="19363"/>
                  <a:pt x="8046" y="19030"/>
                  <a:pt x="8158" y="18684"/>
                </a:cubicBezTo>
                <a:lnTo>
                  <a:pt x="11391" y="21237"/>
                </a:lnTo>
                <a:cubicBezTo>
                  <a:pt x="11724" y="21502"/>
                  <a:pt x="12211" y="21444"/>
                  <a:pt x="12475" y="21110"/>
                </a:cubicBezTo>
                <a:lnTo>
                  <a:pt x="21238" y="10012"/>
                </a:lnTo>
                <a:cubicBezTo>
                  <a:pt x="21501" y="9678"/>
                  <a:pt x="21444" y="9192"/>
                  <a:pt x="21112" y="8929"/>
                </a:cubicBezTo>
                <a:lnTo>
                  <a:pt x="10014" y="166"/>
                </a:lnTo>
                <a:cubicBezTo>
                  <a:pt x="9679" y="-98"/>
                  <a:pt x="9194" y="-41"/>
                  <a:pt x="8929" y="293"/>
                </a:cubicBezTo>
                <a:lnTo>
                  <a:pt x="6619" y="3219"/>
                </a:lnTo>
                <a:cubicBezTo>
                  <a:pt x="7984" y="4297"/>
                  <a:pt x="8216" y="6278"/>
                  <a:pt x="7138" y="7643"/>
                </a:cubicBezTo>
                <a:cubicBezTo>
                  <a:pt x="6060" y="9008"/>
                  <a:pt x="4080" y="9241"/>
                  <a:pt x="2715" y="8163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8" name="AutoShape 28"/>
          <p:cNvSpPr>
            <a:spLocks/>
          </p:cNvSpPr>
          <p:nvPr/>
        </p:nvSpPr>
        <p:spPr bwMode="auto">
          <a:xfrm>
            <a:off x="7531100" y="38481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8163" y="18689"/>
                </a:moveTo>
                <a:lnTo>
                  <a:pt x="11391" y="21237"/>
                </a:lnTo>
                <a:cubicBezTo>
                  <a:pt x="11724" y="21502"/>
                  <a:pt x="12209" y="21445"/>
                  <a:pt x="12474" y="21110"/>
                </a:cubicBezTo>
                <a:lnTo>
                  <a:pt x="15026" y="17877"/>
                </a:lnTo>
                <a:cubicBezTo>
                  <a:pt x="15215" y="18188"/>
                  <a:pt x="15459" y="18472"/>
                  <a:pt x="15761" y="18711"/>
                </a:cubicBezTo>
                <a:cubicBezTo>
                  <a:pt x="17126" y="19788"/>
                  <a:pt x="19106" y="19556"/>
                  <a:pt x="20184" y="18191"/>
                </a:cubicBezTo>
                <a:cubicBezTo>
                  <a:pt x="21263" y="16825"/>
                  <a:pt x="21030" y="14846"/>
                  <a:pt x="19665" y="13767"/>
                </a:cubicBezTo>
                <a:cubicBezTo>
                  <a:pt x="19363" y="13528"/>
                  <a:pt x="19029" y="13357"/>
                  <a:pt x="18684" y="13245"/>
                </a:cubicBezTo>
                <a:lnTo>
                  <a:pt x="21237" y="10013"/>
                </a:lnTo>
                <a:cubicBezTo>
                  <a:pt x="21502" y="9679"/>
                  <a:pt x="21444" y="9194"/>
                  <a:pt x="21110" y="8929"/>
                </a:cubicBezTo>
                <a:lnTo>
                  <a:pt x="10012" y="165"/>
                </a:lnTo>
                <a:cubicBezTo>
                  <a:pt x="9679" y="-98"/>
                  <a:pt x="9192" y="-41"/>
                  <a:pt x="8929" y="293"/>
                </a:cubicBezTo>
                <a:lnTo>
                  <a:pt x="166" y="11391"/>
                </a:lnTo>
                <a:cubicBezTo>
                  <a:pt x="-98" y="11724"/>
                  <a:pt x="-41" y="12210"/>
                  <a:pt x="293" y="12474"/>
                </a:cubicBezTo>
                <a:lnTo>
                  <a:pt x="3219" y="14785"/>
                </a:lnTo>
                <a:cubicBezTo>
                  <a:pt x="4297" y="13419"/>
                  <a:pt x="6278" y="13188"/>
                  <a:pt x="7643" y="14265"/>
                </a:cubicBezTo>
                <a:cubicBezTo>
                  <a:pt x="9007" y="15343"/>
                  <a:pt x="9241" y="17323"/>
                  <a:pt x="8163" y="18689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9" name="AutoShape 29"/>
          <p:cNvSpPr>
            <a:spLocks/>
          </p:cNvSpPr>
          <p:nvPr/>
        </p:nvSpPr>
        <p:spPr bwMode="auto">
          <a:xfrm>
            <a:off x="7327900" y="4100513"/>
            <a:ext cx="434975" cy="436562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18689" y="13240"/>
                </a:moveTo>
                <a:lnTo>
                  <a:pt x="21237" y="10012"/>
                </a:lnTo>
                <a:cubicBezTo>
                  <a:pt x="21502" y="9679"/>
                  <a:pt x="21445" y="9194"/>
                  <a:pt x="21110" y="8929"/>
                </a:cubicBezTo>
                <a:lnTo>
                  <a:pt x="17878" y="6377"/>
                </a:lnTo>
                <a:cubicBezTo>
                  <a:pt x="18188" y="6188"/>
                  <a:pt x="18472" y="5944"/>
                  <a:pt x="18711" y="5642"/>
                </a:cubicBezTo>
                <a:cubicBezTo>
                  <a:pt x="19789" y="4276"/>
                  <a:pt x="19555" y="2296"/>
                  <a:pt x="18191" y="1218"/>
                </a:cubicBezTo>
                <a:cubicBezTo>
                  <a:pt x="16826" y="140"/>
                  <a:pt x="14846" y="372"/>
                  <a:pt x="13766" y="1738"/>
                </a:cubicBezTo>
                <a:cubicBezTo>
                  <a:pt x="13529" y="2040"/>
                  <a:pt x="13357" y="2373"/>
                  <a:pt x="13246" y="2719"/>
                </a:cubicBezTo>
                <a:lnTo>
                  <a:pt x="10013" y="166"/>
                </a:lnTo>
                <a:cubicBezTo>
                  <a:pt x="9678" y="-98"/>
                  <a:pt x="9193" y="-41"/>
                  <a:pt x="8929" y="293"/>
                </a:cubicBezTo>
                <a:lnTo>
                  <a:pt x="165" y="11391"/>
                </a:lnTo>
                <a:cubicBezTo>
                  <a:pt x="-98" y="11725"/>
                  <a:pt x="-41" y="12211"/>
                  <a:pt x="291" y="12474"/>
                </a:cubicBezTo>
                <a:lnTo>
                  <a:pt x="11390" y="21237"/>
                </a:lnTo>
                <a:cubicBezTo>
                  <a:pt x="11725" y="21501"/>
                  <a:pt x="12210" y="21445"/>
                  <a:pt x="12474" y="21110"/>
                </a:cubicBezTo>
                <a:lnTo>
                  <a:pt x="14785" y="18184"/>
                </a:lnTo>
                <a:cubicBezTo>
                  <a:pt x="13420" y="17106"/>
                  <a:pt x="13187" y="15125"/>
                  <a:pt x="14266" y="13760"/>
                </a:cubicBezTo>
                <a:cubicBezTo>
                  <a:pt x="15344" y="12395"/>
                  <a:pt x="17323" y="12162"/>
                  <a:pt x="18689" y="13240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70" name="AutoShape 30"/>
          <p:cNvSpPr>
            <a:spLocks/>
          </p:cNvSpPr>
          <p:nvPr/>
        </p:nvSpPr>
        <p:spPr bwMode="auto">
          <a:xfrm>
            <a:off x="16319500" y="3835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5147"/>
                </a:moveTo>
                <a:lnTo>
                  <a:pt x="19299" y="7459"/>
                </a:lnTo>
                <a:lnTo>
                  <a:pt x="14178" y="2312"/>
                </a:lnTo>
                <a:lnTo>
                  <a:pt x="16478" y="0"/>
                </a:lnTo>
                <a:cubicBezTo>
                  <a:pt x="16478" y="0"/>
                  <a:pt x="21600" y="5147"/>
                  <a:pt x="21600" y="5147"/>
                </a:cubicBezTo>
                <a:close/>
                <a:moveTo>
                  <a:pt x="5089" y="19082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7"/>
                </a:lnTo>
                <a:cubicBezTo>
                  <a:pt x="15511" y="8607"/>
                  <a:pt x="5089" y="19082"/>
                  <a:pt x="5089" y="19082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0" y="17229"/>
                </a:lnTo>
                <a:cubicBezTo>
                  <a:pt x="3260" y="17229"/>
                  <a:pt x="2616" y="16581"/>
                  <a:pt x="2616" y="16581"/>
                </a:cubicBezTo>
                <a:close/>
                <a:moveTo>
                  <a:pt x="13030" y="3466"/>
                </a:moveTo>
                <a:lnTo>
                  <a:pt x="1293" y="15262"/>
                </a:lnTo>
                <a:lnTo>
                  <a:pt x="0" y="21600"/>
                </a:lnTo>
                <a:lnTo>
                  <a:pt x="6415" y="20409"/>
                </a:lnTo>
                <a:lnTo>
                  <a:pt x="18151" y="8613"/>
                </a:lnTo>
                <a:cubicBezTo>
                  <a:pt x="18151" y="8613"/>
                  <a:pt x="13030" y="3466"/>
                  <a:pt x="13030" y="34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1" name="AutoShape 31"/>
          <p:cNvSpPr>
            <a:spLocks/>
          </p:cNvSpPr>
          <p:nvPr/>
        </p:nvSpPr>
        <p:spPr bwMode="auto">
          <a:xfrm>
            <a:off x="20751800" y="3835400"/>
            <a:ext cx="10795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0"/>
                </a:lnTo>
                <a:lnTo>
                  <a:pt x="9901" y="13470"/>
                </a:lnTo>
                <a:cubicBezTo>
                  <a:pt x="9901" y="13470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0"/>
                </a:lnTo>
                <a:lnTo>
                  <a:pt x="7319" y="13470"/>
                </a:lnTo>
                <a:cubicBezTo>
                  <a:pt x="7319" y="13470"/>
                  <a:pt x="7319" y="6637"/>
                  <a:pt x="7319" y="6637"/>
                </a:cubicBezTo>
                <a:close/>
                <a:moveTo>
                  <a:pt x="4737" y="13470"/>
                </a:moveTo>
                <a:lnTo>
                  <a:pt x="2913" y="13470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0"/>
                  <a:pt x="4737" y="13470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600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2" name="AutoShape 32"/>
          <p:cNvSpPr>
            <a:spLocks/>
          </p:cNvSpPr>
          <p:nvPr/>
        </p:nvSpPr>
        <p:spPr bwMode="auto">
          <a:xfrm>
            <a:off x="8699500" y="3835400"/>
            <a:ext cx="1155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600" y="7166"/>
                </a:lnTo>
                <a:cubicBezTo>
                  <a:pt x="21600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3" name="AutoShape 33"/>
          <p:cNvSpPr>
            <a:spLocks/>
          </p:cNvSpPr>
          <p:nvPr/>
        </p:nvSpPr>
        <p:spPr bwMode="auto">
          <a:xfrm>
            <a:off x="20942300" y="9601200"/>
            <a:ext cx="9017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600"/>
                </a:lnTo>
                <a:lnTo>
                  <a:pt x="21487" y="21600"/>
                </a:lnTo>
                <a:cubicBezTo>
                  <a:pt x="21487" y="21600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600"/>
                </a:lnTo>
                <a:lnTo>
                  <a:pt x="13759" y="21600"/>
                </a:lnTo>
                <a:cubicBezTo>
                  <a:pt x="13759" y="21600"/>
                  <a:pt x="13759" y="13564"/>
                  <a:pt x="13759" y="13564"/>
                </a:cubicBezTo>
                <a:close/>
                <a:moveTo>
                  <a:pt x="5971" y="21600"/>
                </a:moveTo>
                <a:lnTo>
                  <a:pt x="0" y="21600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600"/>
                </a:lnTo>
                <a:cubicBezTo>
                  <a:pt x="5971" y="21600"/>
                  <a:pt x="5971" y="21600"/>
                  <a:pt x="597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4" name="AutoShape 34"/>
          <p:cNvSpPr>
            <a:spLocks/>
          </p:cNvSpPr>
          <p:nvPr/>
        </p:nvSpPr>
        <p:spPr bwMode="auto">
          <a:xfrm>
            <a:off x="5870575" y="3846513"/>
            <a:ext cx="825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599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599" y="9469"/>
                </a:lnTo>
                <a:cubicBezTo>
                  <a:pt x="21599" y="9469"/>
                  <a:pt x="21599" y="8155"/>
                  <a:pt x="21599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5" name="AutoShape 35"/>
          <p:cNvSpPr>
            <a:spLocks/>
          </p:cNvSpPr>
          <p:nvPr/>
        </p:nvSpPr>
        <p:spPr bwMode="auto">
          <a:xfrm>
            <a:off x="13450888" y="5727700"/>
            <a:ext cx="215900" cy="2143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6" name="AutoShape 36"/>
          <p:cNvSpPr>
            <a:spLocks/>
          </p:cNvSpPr>
          <p:nvPr/>
        </p:nvSpPr>
        <p:spPr bwMode="auto">
          <a:xfrm>
            <a:off x="13287375" y="5956300"/>
            <a:ext cx="546100" cy="709613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9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1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8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7" name="AutoShape 37"/>
          <p:cNvSpPr>
            <a:spLocks/>
          </p:cNvSpPr>
          <p:nvPr/>
        </p:nvSpPr>
        <p:spPr bwMode="auto">
          <a:xfrm>
            <a:off x="14784388" y="5956300"/>
            <a:ext cx="546100" cy="722313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2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2" y="4565"/>
                  <a:pt x="5982" y="4602"/>
                </a:cubicBezTo>
                <a:cubicBezTo>
                  <a:pt x="5982" y="5693"/>
                  <a:pt x="5983" y="6785"/>
                  <a:pt x="5982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8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8" name="AutoShape 38"/>
          <p:cNvSpPr>
            <a:spLocks/>
          </p:cNvSpPr>
          <p:nvPr/>
        </p:nvSpPr>
        <p:spPr bwMode="auto">
          <a:xfrm>
            <a:off x="14928850" y="5715000"/>
            <a:ext cx="241300" cy="2397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599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9" name="AutoShape 39"/>
          <p:cNvSpPr>
            <a:spLocks/>
          </p:cNvSpPr>
          <p:nvPr/>
        </p:nvSpPr>
        <p:spPr bwMode="auto">
          <a:xfrm>
            <a:off x="4503738" y="3835400"/>
            <a:ext cx="571500" cy="939800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0" name="AutoShape 40"/>
          <p:cNvSpPr>
            <a:spLocks/>
          </p:cNvSpPr>
          <p:nvPr/>
        </p:nvSpPr>
        <p:spPr bwMode="auto">
          <a:xfrm>
            <a:off x="5588000" y="5740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08" y="21600"/>
                </a:moveTo>
                <a:lnTo>
                  <a:pt x="2491" y="21600"/>
                </a:lnTo>
                <a:cubicBezTo>
                  <a:pt x="1115" y="21600"/>
                  <a:pt x="0" y="20484"/>
                  <a:pt x="0" y="19106"/>
                </a:cubicBezTo>
                <a:lnTo>
                  <a:pt x="0" y="2492"/>
                </a:lnTo>
                <a:cubicBezTo>
                  <a:pt x="0" y="1115"/>
                  <a:pt x="1115" y="0"/>
                  <a:pt x="2491" y="0"/>
                </a:cubicBezTo>
                <a:lnTo>
                  <a:pt x="19108" y="0"/>
                </a:lnTo>
                <a:cubicBezTo>
                  <a:pt x="20484" y="0"/>
                  <a:pt x="21600" y="1115"/>
                  <a:pt x="21600" y="2492"/>
                </a:cubicBezTo>
                <a:lnTo>
                  <a:pt x="21600" y="19106"/>
                </a:lnTo>
                <a:cubicBezTo>
                  <a:pt x="21600" y="20484"/>
                  <a:pt x="20485" y="21600"/>
                  <a:pt x="19108" y="21600"/>
                </a:cubicBezTo>
                <a:moveTo>
                  <a:pt x="10800" y="6646"/>
                </a:moveTo>
                <a:cubicBezTo>
                  <a:pt x="8505" y="6646"/>
                  <a:pt x="6645" y="8505"/>
                  <a:pt x="6645" y="10799"/>
                </a:cubicBezTo>
                <a:cubicBezTo>
                  <a:pt x="6645" y="13093"/>
                  <a:pt x="8505" y="14953"/>
                  <a:pt x="10800" y="14953"/>
                </a:cubicBezTo>
                <a:cubicBezTo>
                  <a:pt x="13094" y="14953"/>
                  <a:pt x="14954" y="13093"/>
                  <a:pt x="14954" y="10799"/>
                </a:cubicBezTo>
                <a:cubicBezTo>
                  <a:pt x="14954" y="8504"/>
                  <a:pt x="13094" y="6646"/>
                  <a:pt x="10800" y="6646"/>
                </a:cubicBezTo>
                <a:moveTo>
                  <a:pt x="19108" y="3322"/>
                </a:moveTo>
                <a:cubicBezTo>
                  <a:pt x="19108" y="2863"/>
                  <a:pt x="18736" y="2492"/>
                  <a:pt x="18276" y="2492"/>
                </a:cubicBezTo>
                <a:lnTo>
                  <a:pt x="15785" y="2492"/>
                </a:lnTo>
                <a:cubicBezTo>
                  <a:pt x="15326" y="2492"/>
                  <a:pt x="14954" y="2863"/>
                  <a:pt x="14954" y="3322"/>
                </a:cubicBezTo>
                <a:lnTo>
                  <a:pt x="14954" y="5815"/>
                </a:lnTo>
                <a:cubicBezTo>
                  <a:pt x="14954" y="6274"/>
                  <a:pt x="15326" y="6646"/>
                  <a:pt x="15785" y="6646"/>
                </a:cubicBezTo>
                <a:lnTo>
                  <a:pt x="18276" y="6646"/>
                </a:lnTo>
                <a:cubicBezTo>
                  <a:pt x="18736" y="6646"/>
                  <a:pt x="19108" y="6274"/>
                  <a:pt x="19108" y="5815"/>
                </a:cubicBezTo>
                <a:cubicBezTo>
                  <a:pt x="19108" y="5815"/>
                  <a:pt x="19108" y="3322"/>
                  <a:pt x="19108" y="3322"/>
                </a:cubicBezTo>
                <a:close/>
                <a:moveTo>
                  <a:pt x="19108" y="9137"/>
                </a:moveTo>
                <a:lnTo>
                  <a:pt x="17227" y="9137"/>
                </a:lnTo>
                <a:cubicBezTo>
                  <a:pt x="17364" y="9669"/>
                  <a:pt x="17445" y="10225"/>
                  <a:pt x="17445" y="10799"/>
                </a:cubicBezTo>
                <a:cubicBezTo>
                  <a:pt x="17445" y="14470"/>
                  <a:pt x="14470" y="17445"/>
                  <a:pt x="10800" y="17445"/>
                </a:cubicBezTo>
                <a:cubicBezTo>
                  <a:pt x="7129" y="17445"/>
                  <a:pt x="4154" y="14470"/>
                  <a:pt x="4154" y="10799"/>
                </a:cubicBezTo>
                <a:cubicBezTo>
                  <a:pt x="4154" y="10225"/>
                  <a:pt x="4234" y="9669"/>
                  <a:pt x="4372" y="9137"/>
                </a:cubicBezTo>
                <a:lnTo>
                  <a:pt x="2491" y="9137"/>
                </a:lnTo>
                <a:lnTo>
                  <a:pt x="2491" y="18276"/>
                </a:lnTo>
                <a:cubicBezTo>
                  <a:pt x="2491" y="18735"/>
                  <a:pt x="2863" y="19106"/>
                  <a:pt x="3323" y="19106"/>
                </a:cubicBezTo>
                <a:lnTo>
                  <a:pt x="18276" y="19106"/>
                </a:lnTo>
                <a:cubicBezTo>
                  <a:pt x="18736" y="19106"/>
                  <a:pt x="19108" y="18735"/>
                  <a:pt x="19108" y="18276"/>
                </a:cubicBezTo>
                <a:lnTo>
                  <a:pt x="19108" y="9137"/>
                </a:lnTo>
                <a:cubicBezTo>
                  <a:pt x="19108" y="9137"/>
                  <a:pt x="19108" y="9137"/>
                  <a:pt x="19108" y="9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1" name="AutoShape 41"/>
          <p:cNvSpPr>
            <a:spLocks/>
          </p:cNvSpPr>
          <p:nvPr/>
        </p:nvSpPr>
        <p:spPr bwMode="auto">
          <a:xfrm>
            <a:off x="2552700" y="3835400"/>
            <a:ext cx="1473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750" y="18412"/>
                </a:moveTo>
                <a:lnTo>
                  <a:pt x="4901" y="18412"/>
                </a:lnTo>
                <a:cubicBezTo>
                  <a:pt x="3335" y="18412"/>
                  <a:pt x="2103" y="16545"/>
                  <a:pt x="2103" y="14251"/>
                </a:cubicBezTo>
                <a:cubicBezTo>
                  <a:pt x="2103" y="11535"/>
                  <a:pt x="3556" y="9463"/>
                  <a:pt x="5372" y="9962"/>
                </a:cubicBezTo>
                <a:cubicBezTo>
                  <a:pt x="4765" y="6806"/>
                  <a:pt x="7693" y="5026"/>
                  <a:pt x="8771" y="7384"/>
                </a:cubicBezTo>
                <a:cubicBezTo>
                  <a:pt x="9042" y="6222"/>
                  <a:pt x="10129" y="3187"/>
                  <a:pt x="12774" y="3187"/>
                </a:cubicBezTo>
                <a:cubicBezTo>
                  <a:pt x="14774" y="3187"/>
                  <a:pt x="16842" y="5265"/>
                  <a:pt x="16910" y="9959"/>
                </a:cubicBezTo>
                <a:cubicBezTo>
                  <a:pt x="18244" y="9967"/>
                  <a:pt x="19496" y="11429"/>
                  <a:pt x="19496" y="14251"/>
                </a:cubicBezTo>
                <a:cubicBezTo>
                  <a:pt x="19496" y="16545"/>
                  <a:pt x="18264" y="18412"/>
                  <a:pt x="16750" y="18412"/>
                </a:cubicBezTo>
                <a:close/>
                <a:moveTo>
                  <a:pt x="18862" y="7633"/>
                </a:moveTo>
                <a:cubicBezTo>
                  <a:pt x="18315" y="3252"/>
                  <a:pt x="15778" y="0"/>
                  <a:pt x="12774" y="0"/>
                </a:cubicBezTo>
                <a:cubicBezTo>
                  <a:pt x="10929" y="0"/>
                  <a:pt x="9218" y="1218"/>
                  <a:pt x="8048" y="3313"/>
                </a:cubicBezTo>
                <a:cubicBezTo>
                  <a:pt x="6096" y="2524"/>
                  <a:pt x="4048" y="4252"/>
                  <a:pt x="3477" y="7200"/>
                </a:cubicBezTo>
                <a:cubicBezTo>
                  <a:pt x="1449" y="8104"/>
                  <a:pt x="0" y="10950"/>
                  <a:pt x="0" y="14251"/>
                </a:cubicBezTo>
                <a:cubicBezTo>
                  <a:pt x="0" y="18303"/>
                  <a:pt x="2174" y="21600"/>
                  <a:pt x="4901" y="21600"/>
                </a:cubicBezTo>
                <a:lnTo>
                  <a:pt x="16750" y="21600"/>
                </a:lnTo>
                <a:cubicBezTo>
                  <a:pt x="19425" y="21600"/>
                  <a:pt x="21599" y="18303"/>
                  <a:pt x="21599" y="14251"/>
                </a:cubicBezTo>
                <a:cubicBezTo>
                  <a:pt x="21599" y="11388"/>
                  <a:pt x="20524" y="8843"/>
                  <a:pt x="18862" y="76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2" name="AutoShape 42"/>
          <p:cNvSpPr>
            <a:spLocks/>
          </p:cNvSpPr>
          <p:nvPr/>
        </p:nvSpPr>
        <p:spPr bwMode="auto">
          <a:xfrm>
            <a:off x="2565400" y="7696200"/>
            <a:ext cx="4953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599" y="20825"/>
                  <a:pt x="21599" y="19869"/>
                </a:cubicBezTo>
                <a:lnTo>
                  <a:pt x="21599" y="1730"/>
                </a:lnTo>
                <a:cubicBezTo>
                  <a:pt x="21599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3" name="AutoShape 43"/>
          <p:cNvSpPr>
            <a:spLocks/>
          </p:cNvSpPr>
          <p:nvPr/>
        </p:nvSpPr>
        <p:spPr bwMode="auto">
          <a:xfrm>
            <a:off x="7065963" y="9621838"/>
            <a:ext cx="11557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4" name="AutoShape 44"/>
          <p:cNvSpPr>
            <a:spLocks/>
          </p:cNvSpPr>
          <p:nvPr/>
        </p:nvSpPr>
        <p:spPr bwMode="auto">
          <a:xfrm>
            <a:off x="10323513" y="3848100"/>
            <a:ext cx="927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5" name="AutoShape 45"/>
          <p:cNvSpPr>
            <a:spLocks/>
          </p:cNvSpPr>
          <p:nvPr/>
        </p:nvSpPr>
        <p:spPr bwMode="auto">
          <a:xfrm>
            <a:off x="20785138" y="7683500"/>
            <a:ext cx="10414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600" y="14449"/>
                </a:moveTo>
                <a:cubicBezTo>
                  <a:pt x="21600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600" y="20677"/>
                  <a:pt x="21600" y="19539"/>
                </a:cubicBezTo>
                <a:cubicBezTo>
                  <a:pt x="21600" y="19539"/>
                  <a:pt x="21600" y="14449"/>
                  <a:pt x="21600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6" name="AutoShape 46"/>
          <p:cNvSpPr>
            <a:spLocks/>
          </p:cNvSpPr>
          <p:nvPr/>
        </p:nvSpPr>
        <p:spPr bwMode="auto">
          <a:xfrm>
            <a:off x="19392900" y="3835400"/>
            <a:ext cx="7874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7" name="AutoShape 47"/>
          <p:cNvSpPr>
            <a:spLocks/>
          </p:cNvSpPr>
          <p:nvPr/>
        </p:nvSpPr>
        <p:spPr bwMode="auto">
          <a:xfrm>
            <a:off x="8699500" y="9621838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600" y="9314"/>
                </a:lnTo>
                <a:lnTo>
                  <a:pt x="21600" y="5802"/>
                </a:lnTo>
                <a:cubicBezTo>
                  <a:pt x="21600" y="5802"/>
                  <a:pt x="12110" y="5802"/>
                  <a:pt x="12110" y="5802"/>
                </a:cubicBezTo>
                <a:close/>
                <a:moveTo>
                  <a:pt x="12110" y="21600"/>
                </a:moveTo>
                <a:lnTo>
                  <a:pt x="20649" y="21600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600"/>
                  <a:pt x="12110" y="21600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600"/>
                </a:moveTo>
                <a:lnTo>
                  <a:pt x="949" y="21600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600"/>
                  <a:pt x="9489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8" name="AutoShape 48"/>
          <p:cNvSpPr>
            <a:spLocks/>
          </p:cNvSpPr>
          <p:nvPr/>
        </p:nvSpPr>
        <p:spPr bwMode="auto">
          <a:xfrm>
            <a:off x="2584450" y="9639300"/>
            <a:ext cx="939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599"/>
                </a:lnTo>
                <a:lnTo>
                  <a:pt x="9043" y="21599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599"/>
                </a:lnTo>
                <a:lnTo>
                  <a:pt x="20073" y="21599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599"/>
                </a:lnTo>
                <a:lnTo>
                  <a:pt x="10616" y="21599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9" name="AutoShape 49"/>
          <p:cNvSpPr>
            <a:spLocks/>
          </p:cNvSpPr>
          <p:nvPr/>
        </p:nvSpPr>
        <p:spPr bwMode="auto">
          <a:xfrm>
            <a:off x="16706850" y="6299200"/>
            <a:ext cx="1651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600"/>
                </a:lnTo>
                <a:lnTo>
                  <a:pt x="21599" y="17431"/>
                </a:lnTo>
                <a:lnTo>
                  <a:pt x="21599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0" name="AutoShape 50"/>
          <p:cNvSpPr>
            <a:spLocks/>
          </p:cNvSpPr>
          <p:nvPr/>
        </p:nvSpPr>
        <p:spPr bwMode="auto">
          <a:xfrm>
            <a:off x="16259175" y="5892800"/>
            <a:ext cx="5715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599"/>
                  <a:pt x="8713" y="21599"/>
                </a:cubicBezTo>
                <a:cubicBezTo>
                  <a:pt x="9688" y="21599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599"/>
                  <a:pt x="12653" y="21599"/>
                </a:cubicBezTo>
                <a:cubicBezTo>
                  <a:pt x="13629" y="21599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600" y="9448"/>
                  <a:pt x="21600" y="8821"/>
                </a:cubicBezTo>
                <a:cubicBezTo>
                  <a:pt x="21600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1" name="AutoShape 51"/>
          <p:cNvSpPr>
            <a:spLocks/>
          </p:cNvSpPr>
          <p:nvPr/>
        </p:nvSpPr>
        <p:spPr bwMode="auto">
          <a:xfrm>
            <a:off x="16233775" y="6261100"/>
            <a:ext cx="1270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2" name="AutoShape 52"/>
          <p:cNvSpPr>
            <a:spLocks/>
          </p:cNvSpPr>
          <p:nvPr/>
        </p:nvSpPr>
        <p:spPr bwMode="auto">
          <a:xfrm>
            <a:off x="16449675" y="5727700"/>
            <a:ext cx="165100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599"/>
                </a:moveTo>
                <a:cubicBezTo>
                  <a:pt x="16764" y="21599"/>
                  <a:pt x="21599" y="16767"/>
                  <a:pt x="21599" y="10800"/>
                </a:cubicBezTo>
                <a:cubicBezTo>
                  <a:pt x="21599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599"/>
                  <a:pt x="1080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3" name="AutoShape 53"/>
          <p:cNvSpPr>
            <a:spLocks/>
          </p:cNvSpPr>
          <p:nvPr/>
        </p:nvSpPr>
        <p:spPr bwMode="auto">
          <a:xfrm>
            <a:off x="13342938" y="9626600"/>
            <a:ext cx="812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11" y="5360"/>
                </a:moveTo>
                <a:cubicBezTo>
                  <a:pt x="15400" y="4307"/>
                  <a:pt x="12967" y="3667"/>
                  <a:pt x="10800" y="3667"/>
                </a:cubicBezTo>
                <a:lnTo>
                  <a:pt x="10800" y="16959"/>
                </a:lnTo>
                <a:cubicBezTo>
                  <a:pt x="14324" y="14058"/>
                  <a:pt x="16859" y="9871"/>
                  <a:pt x="17411" y="5360"/>
                </a:cubicBezTo>
                <a:close/>
                <a:moveTo>
                  <a:pt x="10800" y="0"/>
                </a:moveTo>
                <a:cubicBezTo>
                  <a:pt x="6962" y="0"/>
                  <a:pt x="2828" y="1427"/>
                  <a:pt x="0" y="3523"/>
                </a:cubicBezTo>
                <a:cubicBezTo>
                  <a:pt x="0" y="11243"/>
                  <a:pt x="4871" y="18089"/>
                  <a:pt x="10800" y="21599"/>
                </a:cubicBezTo>
                <a:cubicBezTo>
                  <a:pt x="16729" y="18089"/>
                  <a:pt x="21600" y="11243"/>
                  <a:pt x="21600" y="3523"/>
                </a:cubicBezTo>
                <a:cubicBezTo>
                  <a:pt x="18771" y="1427"/>
                  <a:pt x="14647" y="0"/>
                  <a:pt x="10800" y="0"/>
                </a:cubicBezTo>
                <a:close/>
                <a:moveTo>
                  <a:pt x="10800" y="2095"/>
                </a:moveTo>
                <a:cubicBezTo>
                  <a:pt x="13698" y="2095"/>
                  <a:pt x="16863" y="3068"/>
                  <a:pt x="19239" y="4544"/>
                </a:cubicBezTo>
                <a:cubicBezTo>
                  <a:pt x="18876" y="10359"/>
                  <a:pt x="15444" y="15745"/>
                  <a:pt x="10800" y="19019"/>
                </a:cubicBezTo>
                <a:cubicBezTo>
                  <a:pt x="6150" y="15741"/>
                  <a:pt x="2723" y="10353"/>
                  <a:pt x="2360" y="4544"/>
                </a:cubicBezTo>
                <a:cubicBezTo>
                  <a:pt x="4702" y="3090"/>
                  <a:pt x="7870" y="2095"/>
                  <a:pt x="10800" y="209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4" name="AutoShape 54"/>
          <p:cNvSpPr>
            <a:spLocks/>
          </p:cNvSpPr>
          <p:nvPr/>
        </p:nvSpPr>
        <p:spPr bwMode="auto">
          <a:xfrm>
            <a:off x="10026650" y="7683500"/>
            <a:ext cx="1027113" cy="939800"/>
          </a:xfrm>
          <a:custGeom>
            <a:avLst/>
            <a:gdLst>
              <a:gd name="T0" fmla="*/ 10596 w 21192"/>
              <a:gd name="T1" fmla="*/ 10800 h 21600"/>
              <a:gd name="T2" fmla="*/ 10596 w 21192"/>
              <a:gd name="T3" fmla="*/ 10800 h 21600"/>
              <a:gd name="T4" fmla="*/ 10596 w 21192"/>
              <a:gd name="T5" fmla="*/ 10800 h 21600"/>
              <a:gd name="T6" fmla="*/ 10596 w 21192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92" h="21600">
                <a:moveTo>
                  <a:pt x="14073" y="8878"/>
                </a:moveTo>
                <a:cubicBezTo>
                  <a:pt x="14576" y="8878"/>
                  <a:pt x="14832" y="9579"/>
                  <a:pt x="14832" y="10908"/>
                </a:cubicBezTo>
                <a:cubicBezTo>
                  <a:pt x="14832" y="12273"/>
                  <a:pt x="14568" y="12955"/>
                  <a:pt x="14081" y="12955"/>
                </a:cubicBezTo>
                <a:cubicBezTo>
                  <a:pt x="13602" y="12955"/>
                  <a:pt x="13305" y="12301"/>
                  <a:pt x="13305" y="10926"/>
                </a:cubicBezTo>
                <a:cubicBezTo>
                  <a:pt x="13305" y="9524"/>
                  <a:pt x="13619" y="8878"/>
                  <a:pt x="14073" y="8878"/>
                </a:cubicBezTo>
                <a:close/>
                <a:moveTo>
                  <a:pt x="14089" y="7817"/>
                </a:moveTo>
                <a:cubicBezTo>
                  <a:pt x="12702" y="7817"/>
                  <a:pt x="12050" y="9183"/>
                  <a:pt x="12050" y="10926"/>
                </a:cubicBezTo>
                <a:cubicBezTo>
                  <a:pt x="12059" y="12624"/>
                  <a:pt x="12670" y="14016"/>
                  <a:pt x="14056" y="14016"/>
                </a:cubicBezTo>
                <a:cubicBezTo>
                  <a:pt x="15418" y="14016"/>
                  <a:pt x="16087" y="12734"/>
                  <a:pt x="16087" y="10890"/>
                </a:cubicBezTo>
                <a:cubicBezTo>
                  <a:pt x="16087" y="9247"/>
                  <a:pt x="15517" y="7817"/>
                  <a:pt x="14089" y="7817"/>
                </a:cubicBezTo>
                <a:close/>
                <a:moveTo>
                  <a:pt x="7510" y="13601"/>
                </a:moveTo>
                <a:cubicBezTo>
                  <a:pt x="7824" y="13813"/>
                  <a:pt x="8410" y="14016"/>
                  <a:pt x="9103" y="14016"/>
                </a:cubicBezTo>
                <a:cubicBezTo>
                  <a:pt x="10465" y="14016"/>
                  <a:pt x="11299" y="13242"/>
                  <a:pt x="11299" y="12190"/>
                </a:cubicBezTo>
                <a:cubicBezTo>
                  <a:pt x="11299" y="11397"/>
                  <a:pt x="10779" y="10852"/>
                  <a:pt x="10135" y="10723"/>
                </a:cubicBezTo>
                <a:lnTo>
                  <a:pt x="10135" y="10705"/>
                </a:lnTo>
                <a:cubicBezTo>
                  <a:pt x="10796" y="10456"/>
                  <a:pt x="11117" y="9948"/>
                  <a:pt x="11117" y="9312"/>
                </a:cubicBezTo>
                <a:cubicBezTo>
                  <a:pt x="11117" y="8491"/>
                  <a:pt x="10482" y="7817"/>
                  <a:pt x="9343" y="7817"/>
                </a:cubicBezTo>
                <a:cubicBezTo>
                  <a:pt x="8641" y="7817"/>
                  <a:pt x="8005" y="8039"/>
                  <a:pt x="7684" y="8270"/>
                </a:cubicBezTo>
                <a:lnTo>
                  <a:pt x="7939" y="9284"/>
                </a:lnTo>
                <a:cubicBezTo>
                  <a:pt x="8154" y="9137"/>
                  <a:pt x="8616" y="8924"/>
                  <a:pt x="9054" y="8924"/>
                </a:cubicBezTo>
                <a:cubicBezTo>
                  <a:pt x="9591" y="8924"/>
                  <a:pt x="9846" y="9192"/>
                  <a:pt x="9846" y="9552"/>
                </a:cubicBezTo>
                <a:cubicBezTo>
                  <a:pt x="9846" y="10059"/>
                  <a:pt x="9318" y="10244"/>
                  <a:pt x="8897" y="10244"/>
                </a:cubicBezTo>
                <a:lnTo>
                  <a:pt x="8402" y="10244"/>
                </a:lnTo>
                <a:lnTo>
                  <a:pt x="8402" y="11249"/>
                </a:lnTo>
                <a:lnTo>
                  <a:pt x="8914" y="11249"/>
                </a:lnTo>
                <a:cubicBezTo>
                  <a:pt x="9466" y="11249"/>
                  <a:pt x="9995" y="11517"/>
                  <a:pt x="9995" y="12116"/>
                </a:cubicBezTo>
                <a:cubicBezTo>
                  <a:pt x="9995" y="12559"/>
                  <a:pt x="9665" y="12910"/>
                  <a:pt x="9013" y="12910"/>
                </a:cubicBezTo>
                <a:cubicBezTo>
                  <a:pt x="8501" y="12910"/>
                  <a:pt x="7989" y="12679"/>
                  <a:pt x="7766" y="12540"/>
                </a:cubicBezTo>
                <a:cubicBezTo>
                  <a:pt x="7766" y="12540"/>
                  <a:pt x="7510" y="13601"/>
                  <a:pt x="7510" y="13601"/>
                </a:cubicBezTo>
                <a:close/>
                <a:moveTo>
                  <a:pt x="17280" y="2121"/>
                </a:moveTo>
                <a:cubicBezTo>
                  <a:pt x="16665" y="1612"/>
                  <a:pt x="15997" y="1186"/>
                  <a:pt x="15292" y="852"/>
                </a:cubicBezTo>
                <a:lnTo>
                  <a:pt x="14669" y="2838"/>
                </a:lnTo>
                <a:cubicBezTo>
                  <a:pt x="15157" y="3079"/>
                  <a:pt x="15622" y="3374"/>
                  <a:pt x="16056" y="3720"/>
                </a:cubicBezTo>
                <a:cubicBezTo>
                  <a:pt x="16056" y="3720"/>
                  <a:pt x="17280" y="2121"/>
                  <a:pt x="17280" y="2121"/>
                </a:cubicBezTo>
                <a:close/>
                <a:moveTo>
                  <a:pt x="7523" y="3335"/>
                </a:moveTo>
                <a:lnTo>
                  <a:pt x="6401" y="1643"/>
                </a:lnTo>
                <a:cubicBezTo>
                  <a:pt x="5784" y="2074"/>
                  <a:pt x="5210" y="2583"/>
                  <a:pt x="4691" y="3162"/>
                </a:cubicBezTo>
                <a:lnTo>
                  <a:pt x="6019" y="4646"/>
                </a:lnTo>
                <a:cubicBezTo>
                  <a:pt x="6472" y="4140"/>
                  <a:pt x="6978" y="3700"/>
                  <a:pt x="7523" y="3335"/>
                </a:cubicBezTo>
                <a:close/>
                <a:moveTo>
                  <a:pt x="10224" y="97"/>
                </a:moveTo>
                <a:cubicBezTo>
                  <a:pt x="9333" y="233"/>
                  <a:pt x="8471" y="505"/>
                  <a:pt x="7661" y="901"/>
                </a:cubicBezTo>
                <a:lnTo>
                  <a:pt x="8815" y="2642"/>
                </a:lnTo>
                <a:cubicBezTo>
                  <a:pt x="9269" y="2453"/>
                  <a:pt x="9741" y="2311"/>
                  <a:pt x="10224" y="2220"/>
                </a:cubicBezTo>
                <a:cubicBezTo>
                  <a:pt x="10224" y="2220"/>
                  <a:pt x="10224" y="97"/>
                  <a:pt x="10224" y="97"/>
                </a:cubicBezTo>
                <a:close/>
                <a:moveTo>
                  <a:pt x="13960" y="346"/>
                </a:moveTo>
                <a:cubicBezTo>
                  <a:pt x="13208" y="128"/>
                  <a:pt x="12427" y="9"/>
                  <a:pt x="11631" y="0"/>
                </a:cubicBezTo>
                <a:lnTo>
                  <a:pt x="11631" y="2099"/>
                </a:lnTo>
                <a:cubicBezTo>
                  <a:pt x="12212" y="2108"/>
                  <a:pt x="12783" y="2188"/>
                  <a:pt x="13336" y="2335"/>
                </a:cubicBezTo>
                <a:cubicBezTo>
                  <a:pt x="13336" y="2335"/>
                  <a:pt x="13960" y="346"/>
                  <a:pt x="13960" y="346"/>
                </a:cubicBezTo>
                <a:close/>
                <a:moveTo>
                  <a:pt x="18347" y="3146"/>
                </a:moveTo>
                <a:lnTo>
                  <a:pt x="17121" y="4747"/>
                </a:lnTo>
                <a:cubicBezTo>
                  <a:pt x="17470" y="5150"/>
                  <a:pt x="17786" y="5593"/>
                  <a:pt x="18064" y="6072"/>
                </a:cubicBezTo>
                <a:lnTo>
                  <a:pt x="19783" y="5184"/>
                </a:lnTo>
                <a:cubicBezTo>
                  <a:pt x="19374" y="4434"/>
                  <a:pt x="18891" y="3752"/>
                  <a:pt x="18347" y="3146"/>
                </a:cubicBezTo>
                <a:close/>
                <a:moveTo>
                  <a:pt x="20424" y="6584"/>
                </a:moveTo>
                <a:cubicBezTo>
                  <a:pt x="21600" y="9680"/>
                  <a:pt x="21424" y="13243"/>
                  <a:pt x="19897" y="16199"/>
                </a:cubicBezTo>
                <a:cubicBezTo>
                  <a:pt x="18170" y="19541"/>
                  <a:pt x="14979" y="21600"/>
                  <a:pt x="11526" y="21600"/>
                </a:cubicBezTo>
                <a:cubicBezTo>
                  <a:pt x="8073" y="21600"/>
                  <a:pt x="4882" y="19541"/>
                  <a:pt x="3155" y="16199"/>
                </a:cubicBezTo>
                <a:cubicBezTo>
                  <a:pt x="2298" y="14540"/>
                  <a:pt x="1867" y="12689"/>
                  <a:pt x="1861" y="10836"/>
                </a:cubicBezTo>
                <a:lnTo>
                  <a:pt x="0" y="10836"/>
                </a:lnTo>
                <a:lnTo>
                  <a:pt x="2829" y="6449"/>
                </a:lnTo>
                <a:lnTo>
                  <a:pt x="5647" y="10836"/>
                </a:lnTo>
                <a:lnTo>
                  <a:pt x="3739" y="10836"/>
                </a:lnTo>
                <a:cubicBezTo>
                  <a:pt x="3745" y="12326"/>
                  <a:pt x="4092" y="13816"/>
                  <a:pt x="4782" y="15150"/>
                </a:cubicBezTo>
                <a:cubicBezTo>
                  <a:pt x="6173" y="17843"/>
                  <a:pt x="8744" y="19501"/>
                  <a:pt x="11526" y="19501"/>
                </a:cubicBezTo>
                <a:cubicBezTo>
                  <a:pt x="14309" y="19501"/>
                  <a:pt x="16879" y="17843"/>
                  <a:pt x="18270" y="15150"/>
                </a:cubicBezTo>
                <a:cubicBezTo>
                  <a:pt x="19491" y="12788"/>
                  <a:pt x="19641" y="9945"/>
                  <a:pt x="18720" y="7465"/>
                </a:cubicBezTo>
                <a:cubicBezTo>
                  <a:pt x="18720" y="7465"/>
                  <a:pt x="20424" y="6584"/>
                  <a:pt x="20424" y="65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5" name="AutoShape 55"/>
          <p:cNvSpPr>
            <a:spLocks/>
          </p:cNvSpPr>
          <p:nvPr/>
        </p:nvSpPr>
        <p:spPr bwMode="auto">
          <a:xfrm>
            <a:off x="5689600" y="8012113"/>
            <a:ext cx="419100" cy="266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591"/>
                </a:moveTo>
                <a:lnTo>
                  <a:pt x="7664" y="21599"/>
                </a:lnTo>
                <a:lnTo>
                  <a:pt x="21600" y="0"/>
                </a:lnTo>
              </a:path>
            </a:pathLst>
          </a:custGeom>
          <a:noFill/>
          <a:ln w="1143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8296" name="AutoShape 56"/>
          <p:cNvSpPr>
            <a:spLocks/>
          </p:cNvSpPr>
          <p:nvPr/>
        </p:nvSpPr>
        <p:spPr bwMode="auto">
          <a:xfrm>
            <a:off x="5499100" y="7747000"/>
            <a:ext cx="812800" cy="812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1016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97" name="AutoShape 57"/>
          <p:cNvSpPr>
            <a:spLocks/>
          </p:cNvSpPr>
          <p:nvPr/>
        </p:nvSpPr>
        <p:spPr bwMode="auto">
          <a:xfrm>
            <a:off x="19342100" y="9632950"/>
            <a:ext cx="1079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851"/>
                </a:moveTo>
                <a:lnTo>
                  <a:pt x="0" y="18851"/>
                </a:lnTo>
                <a:lnTo>
                  <a:pt x="0" y="21600"/>
                </a:lnTo>
                <a:lnTo>
                  <a:pt x="21599" y="21600"/>
                </a:lnTo>
                <a:cubicBezTo>
                  <a:pt x="21599" y="21600"/>
                  <a:pt x="21599" y="18851"/>
                  <a:pt x="21599" y="18851"/>
                </a:cubicBezTo>
                <a:close/>
                <a:moveTo>
                  <a:pt x="19950" y="17182"/>
                </a:moveTo>
                <a:lnTo>
                  <a:pt x="16427" y="17182"/>
                </a:lnTo>
                <a:lnTo>
                  <a:pt x="16427" y="12871"/>
                </a:lnTo>
                <a:lnTo>
                  <a:pt x="19950" y="12871"/>
                </a:lnTo>
                <a:cubicBezTo>
                  <a:pt x="19950" y="12871"/>
                  <a:pt x="19950" y="17182"/>
                  <a:pt x="19950" y="17182"/>
                </a:cubicBezTo>
                <a:close/>
                <a:moveTo>
                  <a:pt x="15021" y="17182"/>
                </a:moveTo>
                <a:lnTo>
                  <a:pt x="11498" y="17182"/>
                </a:lnTo>
                <a:lnTo>
                  <a:pt x="11498" y="5221"/>
                </a:lnTo>
                <a:lnTo>
                  <a:pt x="15021" y="5221"/>
                </a:lnTo>
                <a:cubicBezTo>
                  <a:pt x="15021" y="5221"/>
                  <a:pt x="15021" y="17182"/>
                  <a:pt x="15021" y="17182"/>
                </a:cubicBezTo>
                <a:close/>
                <a:moveTo>
                  <a:pt x="10093" y="17182"/>
                </a:moveTo>
                <a:lnTo>
                  <a:pt x="6571" y="17182"/>
                </a:lnTo>
                <a:lnTo>
                  <a:pt x="6571" y="0"/>
                </a:lnTo>
                <a:lnTo>
                  <a:pt x="10093" y="0"/>
                </a:lnTo>
                <a:cubicBezTo>
                  <a:pt x="10093" y="0"/>
                  <a:pt x="10093" y="17182"/>
                  <a:pt x="10093" y="17182"/>
                </a:cubicBezTo>
                <a:close/>
                <a:moveTo>
                  <a:pt x="5165" y="17182"/>
                </a:moveTo>
                <a:lnTo>
                  <a:pt x="1643" y="17182"/>
                </a:lnTo>
                <a:lnTo>
                  <a:pt x="1643" y="8692"/>
                </a:lnTo>
                <a:lnTo>
                  <a:pt x="5165" y="8692"/>
                </a:lnTo>
                <a:cubicBezTo>
                  <a:pt x="5165" y="8692"/>
                  <a:pt x="5165" y="17182"/>
                  <a:pt x="5165" y="17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8" name="AutoShape 58"/>
          <p:cNvSpPr>
            <a:spLocks/>
          </p:cNvSpPr>
          <p:nvPr/>
        </p:nvSpPr>
        <p:spPr bwMode="auto">
          <a:xfrm>
            <a:off x="16478250" y="9628188"/>
            <a:ext cx="673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908" y="14437"/>
                </a:moveTo>
                <a:lnTo>
                  <a:pt x="14394" y="13350"/>
                </a:lnTo>
                <a:lnTo>
                  <a:pt x="9683" y="16735"/>
                </a:lnTo>
                <a:lnTo>
                  <a:pt x="7643" y="15268"/>
                </a:lnTo>
                <a:lnTo>
                  <a:pt x="6130" y="16355"/>
                </a:lnTo>
                <a:lnTo>
                  <a:pt x="9683" y="18909"/>
                </a:lnTo>
                <a:cubicBezTo>
                  <a:pt x="9683" y="18909"/>
                  <a:pt x="15908" y="14437"/>
                  <a:pt x="15908" y="14437"/>
                </a:cubicBezTo>
                <a:close/>
                <a:moveTo>
                  <a:pt x="21600" y="1066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0660"/>
                </a:lnTo>
                <a:cubicBezTo>
                  <a:pt x="0" y="10660"/>
                  <a:pt x="21600" y="10660"/>
                  <a:pt x="21600" y="10660"/>
                </a:cubicBezTo>
                <a:close/>
                <a:moveTo>
                  <a:pt x="6372" y="9087"/>
                </a:moveTo>
                <a:lnTo>
                  <a:pt x="2724" y="9087"/>
                </a:lnTo>
                <a:lnTo>
                  <a:pt x="2724" y="5802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2" y="0"/>
                  <a:pt x="18875" y="2602"/>
                  <a:pt x="18875" y="5802"/>
                </a:cubicBezTo>
                <a:lnTo>
                  <a:pt x="18875" y="9087"/>
                </a:lnTo>
                <a:lnTo>
                  <a:pt x="15227" y="9087"/>
                </a:lnTo>
                <a:lnTo>
                  <a:pt x="15227" y="5802"/>
                </a:lnTo>
                <a:cubicBezTo>
                  <a:pt x="15227" y="4048"/>
                  <a:pt x="13240" y="2621"/>
                  <a:pt x="10800" y="2621"/>
                </a:cubicBezTo>
                <a:cubicBezTo>
                  <a:pt x="8359" y="2621"/>
                  <a:pt x="6372" y="4048"/>
                  <a:pt x="6372" y="5802"/>
                </a:cubicBezTo>
                <a:cubicBezTo>
                  <a:pt x="6372" y="5802"/>
                  <a:pt x="6372" y="9087"/>
                  <a:pt x="6372" y="90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9" name="AutoShape 59"/>
          <p:cNvSpPr>
            <a:spLocks/>
          </p:cNvSpPr>
          <p:nvPr/>
        </p:nvSpPr>
        <p:spPr bwMode="auto">
          <a:xfrm>
            <a:off x="14693900" y="7696200"/>
            <a:ext cx="9144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0" name="AutoShape 60"/>
          <p:cNvSpPr>
            <a:spLocks/>
          </p:cNvSpPr>
          <p:nvPr/>
        </p:nvSpPr>
        <p:spPr bwMode="auto">
          <a:xfrm>
            <a:off x="6997700" y="5727700"/>
            <a:ext cx="11811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9" y="13049"/>
                  <a:pt x="19389" y="5379"/>
                </a:cubicBezTo>
                <a:cubicBezTo>
                  <a:pt x="20254" y="4610"/>
                  <a:pt x="21005" y="3650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1" name="AutoShape 61"/>
          <p:cNvSpPr>
            <a:spLocks/>
          </p:cNvSpPr>
          <p:nvPr/>
        </p:nvSpPr>
        <p:spPr bwMode="auto">
          <a:xfrm>
            <a:off x="4000500" y="9664700"/>
            <a:ext cx="11557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600"/>
                  <a:pt x="7916" y="21600"/>
                </a:cubicBezTo>
                <a:cubicBezTo>
                  <a:pt x="7136" y="21600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600"/>
                  <a:pt x="12579" y="21600"/>
                </a:cubicBezTo>
                <a:cubicBezTo>
                  <a:pt x="11800" y="21600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2" name="AutoShape 62"/>
          <p:cNvSpPr>
            <a:spLocks/>
          </p:cNvSpPr>
          <p:nvPr/>
        </p:nvSpPr>
        <p:spPr bwMode="auto">
          <a:xfrm>
            <a:off x="14960600" y="9601200"/>
            <a:ext cx="685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660"/>
                </a:moveTo>
                <a:lnTo>
                  <a:pt x="0" y="1066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0660"/>
                  <a:pt x="21600" y="10660"/>
                </a:cubicBezTo>
                <a:close/>
                <a:moveTo>
                  <a:pt x="18097" y="13176"/>
                </a:moveTo>
                <a:lnTo>
                  <a:pt x="18097" y="19083"/>
                </a:lnTo>
                <a:lnTo>
                  <a:pt x="3502" y="19083"/>
                </a:lnTo>
                <a:lnTo>
                  <a:pt x="3502" y="13176"/>
                </a:lnTo>
                <a:lnTo>
                  <a:pt x="18097" y="13176"/>
                </a:lnTo>
                <a:moveTo>
                  <a:pt x="2724" y="9087"/>
                </a:moveTo>
                <a:lnTo>
                  <a:pt x="2724" y="5801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3" y="0"/>
                  <a:pt x="18875" y="2602"/>
                  <a:pt x="18875" y="5801"/>
                </a:cubicBezTo>
                <a:lnTo>
                  <a:pt x="18875" y="9087"/>
                </a:lnTo>
                <a:lnTo>
                  <a:pt x="15226" y="9087"/>
                </a:lnTo>
                <a:lnTo>
                  <a:pt x="15226" y="5801"/>
                </a:lnTo>
                <a:cubicBezTo>
                  <a:pt x="15226" y="4048"/>
                  <a:pt x="13241" y="2621"/>
                  <a:pt x="10800" y="2621"/>
                </a:cubicBezTo>
                <a:cubicBezTo>
                  <a:pt x="8359" y="2621"/>
                  <a:pt x="6373" y="4048"/>
                  <a:pt x="6373" y="5801"/>
                </a:cubicBezTo>
                <a:lnTo>
                  <a:pt x="6373" y="9087"/>
                </a:lnTo>
                <a:cubicBezTo>
                  <a:pt x="6373" y="9087"/>
                  <a:pt x="2724" y="9087"/>
                  <a:pt x="2724" y="9087"/>
                </a:cubicBezTo>
                <a:close/>
                <a:moveTo>
                  <a:pt x="15002" y="15126"/>
                </a:moveTo>
                <a:cubicBezTo>
                  <a:pt x="14186" y="15126"/>
                  <a:pt x="13524" y="15601"/>
                  <a:pt x="13524" y="16187"/>
                </a:cubicBezTo>
                <a:cubicBezTo>
                  <a:pt x="13524" y="16774"/>
                  <a:pt x="14186" y="17249"/>
                  <a:pt x="15002" y="17249"/>
                </a:cubicBezTo>
                <a:cubicBezTo>
                  <a:pt x="15819" y="17249"/>
                  <a:pt x="16480" y="16774"/>
                  <a:pt x="16480" y="16187"/>
                </a:cubicBezTo>
                <a:cubicBezTo>
                  <a:pt x="16480" y="15601"/>
                  <a:pt x="15819" y="15126"/>
                  <a:pt x="15002" y="15126"/>
                </a:cubicBezTo>
                <a:close/>
                <a:moveTo>
                  <a:pt x="10831" y="15126"/>
                </a:moveTo>
                <a:cubicBezTo>
                  <a:pt x="10015" y="15126"/>
                  <a:pt x="9353" y="15601"/>
                  <a:pt x="9353" y="16187"/>
                </a:cubicBezTo>
                <a:cubicBezTo>
                  <a:pt x="9353" y="16774"/>
                  <a:pt x="10015" y="17249"/>
                  <a:pt x="10831" y="17249"/>
                </a:cubicBezTo>
                <a:cubicBezTo>
                  <a:pt x="11647" y="17249"/>
                  <a:pt x="12309" y="16774"/>
                  <a:pt x="12309" y="16187"/>
                </a:cubicBezTo>
                <a:cubicBezTo>
                  <a:pt x="12309" y="15601"/>
                  <a:pt x="11647" y="15126"/>
                  <a:pt x="10831" y="15126"/>
                </a:cubicBezTo>
                <a:close/>
                <a:moveTo>
                  <a:pt x="8196" y="16187"/>
                </a:moveTo>
                <a:cubicBezTo>
                  <a:pt x="8196" y="16774"/>
                  <a:pt x="7535" y="17249"/>
                  <a:pt x="6719" y="17249"/>
                </a:cubicBezTo>
                <a:cubicBezTo>
                  <a:pt x="5903" y="17249"/>
                  <a:pt x="5241" y="16774"/>
                  <a:pt x="5241" y="16187"/>
                </a:cubicBezTo>
                <a:cubicBezTo>
                  <a:pt x="5241" y="15601"/>
                  <a:pt x="5903" y="15126"/>
                  <a:pt x="6719" y="15126"/>
                </a:cubicBezTo>
                <a:cubicBezTo>
                  <a:pt x="7535" y="15126"/>
                  <a:pt x="8196" y="15601"/>
                  <a:pt x="8196" y="161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3" name="AutoShape 63"/>
          <p:cNvSpPr>
            <a:spLocks/>
          </p:cNvSpPr>
          <p:nvPr/>
        </p:nvSpPr>
        <p:spPr bwMode="auto">
          <a:xfrm>
            <a:off x="19057938" y="5689600"/>
            <a:ext cx="5080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423" y="11038"/>
                </a:moveTo>
                <a:cubicBezTo>
                  <a:pt x="6923" y="11316"/>
                  <a:pt x="7575" y="11567"/>
                  <a:pt x="8378" y="11789"/>
                </a:cubicBezTo>
                <a:cubicBezTo>
                  <a:pt x="9180" y="12013"/>
                  <a:pt x="10083" y="12226"/>
                  <a:pt x="11085" y="12431"/>
                </a:cubicBezTo>
                <a:cubicBezTo>
                  <a:pt x="12086" y="12636"/>
                  <a:pt x="13078" y="12857"/>
                  <a:pt x="14062" y="13093"/>
                </a:cubicBezTo>
                <a:cubicBezTo>
                  <a:pt x="14754" y="12911"/>
                  <a:pt x="15254" y="12682"/>
                  <a:pt x="15565" y="12404"/>
                </a:cubicBezTo>
                <a:cubicBezTo>
                  <a:pt x="15876" y="12126"/>
                  <a:pt x="16031" y="11824"/>
                  <a:pt x="16031" y="11496"/>
                </a:cubicBezTo>
                <a:cubicBezTo>
                  <a:pt x="16031" y="11095"/>
                  <a:pt x="15790" y="10757"/>
                  <a:pt x="15306" y="10479"/>
                </a:cubicBezTo>
                <a:cubicBezTo>
                  <a:pt x="14822" y="10201"/>
                  <a:pt x="14192" y="9948"/>
                  <a:pt x="13416" y="9721"/>
                </a:cubicBezTo>
                <a:cubicBezTo>
                  <a:pt x="12638" y="9493"/>
                  <a:pt x="11762" y="9279"/>
                  <a:pt x="10787" y="9079"/>
                </a:cubicBezTo>
                <a:cubicBezTo>
                  <a:pt x="9810" y="8879"/>
                  <a:pt x="8839" y="8660"/>
                  <a:pt x="7873" y="8424"/>
                </a:cubicBezTo>
                <a:cubicBezTo>
                  <a:pt x="7096" y="8642"/>
                  <a:pt x="6535" y="8881"/>
                  <a:pt x="6190" y="9141"/>
                </a:cubicBezTo>
                <a:cubicBezTo>
                  <a:pt x="5845" y="9400"/>
                  <a:pt x="5672" y="9703"/>
                  <a:pt x="5672" y="10049"/>
                </a:cubicBezTo>
                <a:cubicBezTo>
                  <a:pt x="5672" y="10431"/>
                  <a:pt x="5921" y="10761"/>
                  <a:pt x="6423" y="11038"/>
                </a:cubicBezTo>
                <a:close/>
                <a:moveTo>
                  <a:pt x="18439" y="3263"/>
                </a:moveTo>
                <a:cubicBezTo>
                  <a:pt x="18249" y="3327"/>
                  <a:pt x="18007" y="3359"/>
                  <a:pt x="17715" y="3358"/>
                </a:cubicBezTo>
                <a:cubicBezTo>
                  <a:pt x="17386" y="3358"/>
                  <a:pt x="17045" y="3313"/>
                  <a:pt x="16691" y="3222"/>
                </a:cubicBezTo>
                <a:cubicBezTo>
                  <a:pt x="16337" y="3131"/>
                  <a:pt x="15927" y="3028"/>
                  <a:pt x="15461" y="2915"/>
                </a:cubicBezTo>
                <a:cubicBezTo>
                  <a:pt x="14995" y="2801"/>
                  <a:pt x="14463" y="2699"/>
                  <a:pt x="13869" y="2607"/>
                </a:cubicBezTo>
                <a:cubicBezTo>
                  <a:pt x="13272" y="2516"/>
                  <a:pt x="12569" y="2471"/>
                  <a:pt x="11758" y="2471"/>
                </a:cubicBezTo>
                <a:cubicBezTo>
                  <a:pt x="11032" y="2471"/>
                  <a:pt x="10393" y="2514"/>
                  <a:pt x="9841" y="2601"/>
                </a:cubicBezTo>
                <a:cubicBezTo>
                  <a:pt x="9288" y="2687"/>
                  <a:pt x="8827" y="2805"/>
                  <a:pt x="8456" y="2955"/>
                </a:cubicBezTo>
                <a:cubicBezTo>
                  <a:pt x="8084" y="3106"/>
                  <a:pt x="7799" y="3281"/>
                  <a:pt x="7600" y="3481"/>
                </a:cubicBezTo>
                <a:cubicBezTo>
                  <a:pt x="7402" y="3682"/>
                  <a:pt x="7304" y="3896"/>
                  <a:pt x="7304" y="4123"/>
                </a:cubicBezTo>
                <a:cubicBezTo>
                  <a:pt x="7304" y="4414"/>
                  <a:pt x="7506" y="4669"/>
                  <a:pt x="7912" y="4887"/>
                </a:cubicBezTo>
                <a:cubicBezTo>
                  <a:pt x="8317" y="5106"/>
                  <a:pt x="8857" y="5313"/>
                  <a:pt x="9530" y="5509"/>
                </a:cubicBezTo>
                <a:cubicBezTo>
                  <a:pt x="10204" y="5705"/>
                  <a:pt x="10968" y="5893"/>
                  <a:pt x="11822" y="6075"/>
                </a:cubicBezTo>
                <a:cubicBezTo>
                  <a:pt x="12677" y="6257"/>
                  <a:pt x="13553" y="6451"/>
                  <a:pt x="14451" y="6656"/>
                </a:cubicBezTo>
                <a:cubicBezTo>
                  <a:pt x="15349" y="6861"/>
                  <a:pt x="16224" y="7086"/>
                  <a:pt x="17080" y="7331"/>
                </a:cubicBezTo>
                <a:cubicBezTo>
                  <a:pt x="17935" y="7577"/>
                  <a:pt x="18699" y="7859"/>
                  <a:pt x="19372" y="8178"/>
                </a:cubicBezTo>
                <a:cubicBezTo>
                  <a:pt x="20046" y="8497"/>
                  <a:pt x="20584" y="8865"/>
                  <a:pt x="20990" y="9284"/>
                </a:cubicBezTo>
                <a:cubicBezTo>
                  <a:pt x="21396" y="9703"/>
                  <a:pt x="21600" y="10185"/>
                  <a:pt x="21600" y="10732"/>
                </a:cubicBezTo>
                <a:cubicBezTo>
                  <a:pt x="21600" y="11469"/>
                  <a:pt x="21275" y="12135"/>
                  <a:pt x="20628" y="12732"/>
                </a:cubicBezTo>
                <a:cubicBezTo>
                  <a:pt x="19981" y="13328"/>
                  <a:pt x="18940" y="13808"/>
                  <a:pt x="17507" y="14172"/>
                </a:cubicBezTo>
                <a:cubicBezTo>
                  <a:pt x="18284" y="14509"/>
                  <a:pt x="18919" y="14900"/>
                  <a:pt x="19410" y="15346"/>
                </a:cubicBezTo>
                <a:cubicBezTo>
                  <a:pt x="19903" y="15792"/>
                  <a:pt x="20149" y="16325"/>
                  <a:pt x="20149" y="16944"/>
                </a:cubicBezTo>
                <a:cubicBezTo>
                  <a:pt x="20149" y="17617"/>
                  <a:pt x="19921" y="18238"/>
                  <a:pt x="19463" y="18807"/>
                </a:cubicBezTo>
                <a:cubicBezTo>
                  <a:pt x="19005" y="19376"/>
                  <a:pt x="18327" y="19868"/>
                  <a:pt x="17429" y="20282"/>
                </a:cubicBezTo>
                <a:cubicBezTo>
                  <a:pt x="16531" y="20696"/>
                  <a:pt x="15422" y="21019"/>
                  <a:pt x="14102" y="21251"/>
                </a:cubicBezTo>
                <a:cubicBezTo>
                  <a:pt x="12780" y="21484"/>
                  <a:pt x="11257" y="21600"/>
                  <a:pt x="9530" y="21600"/>
                </a:cubicBezTo>
                <a:cubicBezTo>
                  <a:pt x="8615" y="21600"/>
                  <a:pt x="7721" y="21556"/>
                  <a:pt x="6849" y="21470"/>
                </a:cubicBezTo>
                <a:cubicBezTo>
                  <a:pt x="5977" y="21383"/>
                  <a:pt x="5141" y="21263"/>
                  <a:pt x="4338" y="21108"/>
                </a:cubicBezTo>
                <a:cubicBezTo>
                  <a:pt x="3534" y="20953"/>
                  <a:pt x="2792" y="20771"/>
                  <a:pt x="2111" y="20562"/>
                </a:cubicBezTo>
                <a:cubicBezTo>
                  <a:pt x="1429" y="20353"/>
                  <a:pt x="828" y="20125"/>
                  <a:pt x="311" y="19879"/>
                </a:cubicBezTo>
                <a:lnTo>
                  <a:pt x="1813" y="18596"/>
                </a:lnTo>
                <a:cubicBezTo>
                  <a:pt x="2003" y="18441"/>
                  <a:pt x="2223" y="18323"/>
                  <a:pt x="2474" y="18241"/>
                </a:cubicBezTo>
                <a:cubicBezTo>
                  <a:pt x="2723" y="18159"/>
                  <a:pt x="3047" y="18118"/>
                  <a:pt x="3444" y="18118"/>
                </a:cubicBezTo>
                <a:cubicBezTo>
                  <a:pt x="3841" y="18118"/>
                  <a:pt x="4217" y="18177"/>
                  <a:pt x="4571" y="18295"/>
                </a:cubicBezTo>
                <a:cubicBezTo>
                  <a:pt x="4924" y="18414"/>
                  <a:pt x="5343" y="18541"/>
                  <a:pt x="5827" y="18678"/>
                </a:cubicBezTo>
                <a:cubicBezTo>
                  <a:pt x="6311" y="18814"/>
                  <a:pt x="6889" y="18942"/>
                  <a:pt x="7562" y="19060"/>
                </a:cubicBezTo>
                <a:cubicBezTo>
                  <a:pt x="8236" y="19178"/>
                  <a:pt x="9082" y="19237"/>
                  <a:pt x="10101" y="19237"/>
                </a:cubicBezTo>
                <a:cubicBezTo>
                  <a:pt x="11516" y="19237"/>
                  <a:pt x="12617" y="19082"/>
                  <a:pt x="13403" y="18773"/>
                </a:cubicBezTo>
                <a:cubicBezTo>
                  <a:pt x="14188" y="18464"/>
                  <a:pt x="14580" y="18036"/>
                  <a:pt x="14580" y="17490"/>
                </a:cubicBezTo>
                <a:cubicBezTo>
                  <a:pt x="14580" y="17126"/>
                  <a:pt x="14373" y="16811"/>
                  <a:pt x="13959" y="16548"/>
                </a:cubicBezTo>
                <a:cubicBezTo>
                  <a:pt x="13545" y="16284"/>
                  <a:pt x="12992" y="16049"/>
                  <a:pt x="12302" y="15845"/>
                </a:cubicBezTo>
                <a:cubicBezTo>
                  <a:pt x="11611" y="15640"/>
                  <a:pt x="10830" y="15453"/>
                  <a:pt x="9958" y="15285"/>
                </a:cubicBezTo>
                <a:cubicBezTo>
                  <a:pt x="9086" y="15116"/>
                  <a:pt x="8196" y="14937"/>
                  <a:pt x="7290" y="14746"/>
                </a:cubicBezTo>
                <a:cubicBezTo>
                  <a:pt x="6383" y="14554"/>
                  <a:pt x="5495" y="14343"/>
                  <a:pt x="4623" y="14111"/>
                </a:cubicBezTo>
                <a:cubicBezTo>
                  <a:pt x="3751" y="13878"/>
                  <a:pt x="2969" y="13603"/>
                  <a:pt x="2279" y="13284"/>
                </a:cubicBezTo>
                <a:cubicBezTo>
                  <a:pt x="1588" y="12966"/>
                  <a:pt x="1035" y="12588"/>
                  <a:pt x="621" y="12151"/>
                </a:cubicBezTo>
                <a:cubicBezTo>
                  <a:pt x="207" y="11714"/>
                  <a:pt x="0" y="11195"/>
                  <a:pt x="0" y="10595"/>
                </a:cubicBezTo>
                <a:cubicBezTo>
                  <a:pt x="0" y="9876"/>
                  <a:pt x="358" y="9232"/>
                  <a:pt x="1075" y="8663"/>
                </a:cubicBezTo>
                <a:cubicBezTo>
                  <a:pt x="1790" y="8094"/>
                  <a:pt x="2883" y="7641"/>
                  <a:pt x="4350" y="7304"/>
                </a:cubicBezTo>
                <a:cubicBezTo>
                  <a:pt x="3556" y="6949"/>
                  <a:pt x="2909" y="6528"/>
                  <a:pt x="2408" y="6041"/>
                </a:cubicBezTo>
                <a:cubicBezTo>
                  <a:pt x="1907" y="5554"/>
                  <a:pt x="1658" y="4965"/>
                  <a:pt x="1658" y="4273"/>
                </a:cubicBezTo>
                <a:cubicBezTo>
                  <a:pt x="1658" y="3700"/>
                  <a:pt x="1869" y="3156"/>
                  <a:pt x="2292" y="2642"/>
                </a:cubicBezTo>
                <a:cubicBezTo>
                  <a:pt x="2714" y="2127"/>
                  <a:pt x="3350" y="1675"/>
                  <a:pt x="4195" y="1283"/>
                </a:cubicBezTo>
                <a:cubicBezTo>
                  <a:pt x="5040" y="892"/>
                  <a:pt x="6086" y="580"/>
                  <a:pt x="7329" y="348"/>
                </a:cubicBezTo>
                <a:cubicBezTo>
                  <a:pt x="8573" y="116"/>
                  <a:pt x="10014" y="0"/>
                  <a:pt x="11654" y="0"/>
                </a:cubicBezTo>
                <a:cubicBezTo>
                  <a:pt x="13484" y="0"/>
                  <a:pt x="15155" y="159"/>
                  <a:pt x="16666" y="477"/>
                </a:cubicBezTo>
                <a:cubicBezTo>
                  <a:pt x="18177" y="796"/>
                  <a:pt x="19424" y="1215"/>
                  <a:pt x="20408" y="1734"/>
                </a:cubicBezTo>
                <a:lnTo>
                  <a:pt x="18984" y="2949"/>
                </a:lnTo>
                <a:cubicBezTo>
                  <a:pt x="18811" y="3095"/>
                  <a:pt x="18630" y="3199"/>
                  <a:pt x="18439" y="32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5" name="AutoShape 65"/>
          <p:cNvSpPr>
            <a:spLocks/>
          </p:cNvSpPr>
          <p:nvPr/>
        </p:nvSpPr>
        <p:spPr bwMode="auto">
          <a:xfrm>
            <a:off x="11607800" y="5710238"/>
            <a:ext cx="965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600"/>
                </a:lnTo>
                <a:lnTo>
                  <a:pt x="12016" y="21600"/>
                </a:lnTo>
                <a:cubicBezTo>
                  <a:pt x="12016" y="21600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600"/>
                  <a:pt x="17161" y="21600"/>
                </a:cubicBezTo>
                <a:lnTo>
                  <a:pt x="21600" y="21600"/>
                </a:lnTo>
                <a:cubicBezTo>
                  <a:pt x="21600" y="21600"/>
                  <a:pt x="21600" y="16339"/>
                  <a:pt x="21600" y="12481"/>
                </a:cubicBezTo>
                <a:cubicBezTo>
                  <a:pt x="21600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600"/>
                </a:lnTo>
                <a:lnTo>
                  <a:pt x="4887" y="21600"/>
                </a:lnTo>
                <a:cubicBezTo>
                  <a:pt x="4887" y="21600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364" y="2043112"/>
            <a:ext cx="1349375" cy="134937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/>
          <p:cNvSpPr>
            <a:spLocks/>
          </p:cNvSpPr>
          <p:nvPr/>
        </p:nvSpPr>
        <p:spPr bwMode="auto">
          <a:xfrm>
            <a:off x="-265384" y="3833664"/>
            <a:ext cx="14185576" cy="2921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b="1" dirty="0" smtClean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“Max </a:t>
            </a:r>
            <a:r>
              <a:rPr lang="en-US" sz="9200" b="1" dirty="0" smtClean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goe</a:t>
            </a:r>
            <a:r>
              <a:rPr lang="en-US" sz="9200" b="1" dirty="0" smtClean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s everywhere</a:t>
            </a:r>
            <a:br>
              <a:rPr lang="en-US" sz="9200" b="1" dirty="0" smtClean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</a:br>
            <a:r>
              <a:rPr lang="en-US" sz="9200" b="1" dirty="0" smtClean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with me”</a:t>
            </a:r>
            <a:endParaRPr lang="en-US" b="1" dirty="0">
              <a:ln w="34925">
                <a:noFill/>
              </a:ln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44528" y="12258600"/>
            <a:ext cx="71372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solidFill>
                  <a:schemeClr val="bg1"/>
                </a:solidFill>
                <a:latin typeface="Aleo" panose="020F0502020204030203" pitchFamily="34" charset="0"/>
              </a:rPr>
              <a:t>Jane Doe | cafe owner</a:t>
            </a:r>
            <a:endParaRPr lang="en-AU" dirty="0"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AutoShape 2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“Our dog is part of the family”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AutoShape 1"/>
          <p:cNvSpPr>
            <a:spLocks/>
          </p:cNvSpPr>
          <p:nvPr/>
        </p:nvSpPr>
        <p:spPr bwMode="auto">
          <a:xfrm>
            <a:off x="10280650" y="36322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0" name="AutoShape 2"/>
          <p:cNvSpPr>
            <a:spLocks/>
          </p:cNvSpPr>
          <p:nvPr/>
        </p:nvSpPr>
        <p:spPr bwMode="auto">
          <a:xfrm>
            <a:off x="11131550" y="52609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1" name="AutoShape 3"/>
          <p:cNvSpPr>
            <a:spLocks/>
          </p:cNvSpPr>
          <p:nvPr/>
        </p:nvSpPr>
        <p:spPr bwMode="auto">
          <a:xfrm>
            <a:off x="11079163" y="45910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2" name="AutoShape 4"/>
          <p:cNvSpPr>
            <a:spLocks/>
          </p:cNvSpPr>
          <p:nvPr/>
        </p:nvSpPr>
        <p:spPr bwMode="auto">
          <a:xfrm>
            <a:off x="17430750" y="36449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3" name="AutoShape 5"/>
          <p:cNvSpPr>
            <a:spLocks/>
          </p:cNvSpPr>
          <p:nvPr/>
        </p:nvSpPr>
        <p:spPr bwMode="auto">
          <a:xfrm>
            <a:off x="18281650" y="52736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4" name="AutoShape 6"/>
          <p:cNvSpPr>
            <a:spLocks/>
          </p:cNvSpPr>
          <p:nvPr/>
        </p:nvSpPr>
        <p:spPr bwMode="auto">
          <a:xfrm>
            <a:off x="18229263" y="46164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5" name="AutoShape 7"/>
          <p:cNvSpPr>
            <a:spLocks/>
          </p:cNvSpPr>
          <p:nvPr/>
        </p:nvSpPr>
        <p:spPr bwMode="auto">
          <a:xfrm>
            <a:off x="3225800" y="36830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6" name="AutoShape 8"/>
          <p:cNvSpPr>
            <a:spLocks/>
          </p:cNvSpPr>
          <p:nvPr/>
        </p:nvSpPr>
        <p:spPr bwMode="auto">
          <a:xfrm>
            <a:off x="4076700" y="53117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7" name="AutoShape 9"/>
          <p:cNvSpPr>
            <a:spLocks/>
          </p:cNvSpPr>
          <p:nvPr/>
        </p:nvSpPr>
        <p:spPr bwMode="auto">
          <a:xfrm>
            <a:off x="4024313" y="46418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8" name="AutoShape 10"/>
          <p:cNvSpPr>
            <a:spLocks/>
          </p:cNvSpPr>
          <p:nvPr/>
        </p:nvSpPr>
        <p:spPr bwMode="auto">
          <a:xfrm>
            <a:off x="1879600" y="8902700"/>
            <a:ext cx="65405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Where can I take my dog and have a coffe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 or bite to eat?</a:t>
            </a:r>
            <a:endParaRPr lang="en-US" dirty="0"/>
          </a:p>
        </p:txBody>
      </p:sp>
      <p:sp>
        <p:nvSpPr>
          <p:cNvPr id="83979" name="AutoShape 11"/>
          <p:cNvSpPr>
            <a:spLocks/>
          </p:cNvSpPr>
          <p:nvPr/>
        </p:nvSpPr>
        <p:spPr bwMode="auto">
          <a:xfrm>
            <a:off x="16891000" y="8902700"/>
            <a:ext cx="49403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Where can I get the best deals on products for my dog?</a:t>
            </a:r>
            <a:endParaRPr lang="en-US" dirty="0"/>
          </a:p>
        </p:txBody>
      </p:sp>
      <p:sp>
        <p:nvSpPr>
          <p:cNvPr id="83980" name="AutoShape 12"/>
          <p:cNvSpPr>
            <a:spLocks/>
          </p:cNvSpPr>
          <p:nvPr/>
        </p:nvSpPr>
        <p:spPr bwMode="auto">
          <a:xfrm>
            <a:off x="8978900" y="8902700"/>
            <a:ext cx="65405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Where are th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 best places to walk my dog and meet other dog owners?</a:t>
            </a:r>
            <a:endParaRPr lang="en-US" dirty="0"/>
          </a:p>
        </p:txBody>
      </p:sp>
      <p:sp>
        <p:nvSpPr>
          <p:cNvPr id="83981" name="AutoShape 13"/>
          <p:cNvSpPr>
            <a:spLocks/>
          </p:cNvSpPr>
          <p:nvPr/>
        </p:nvSpPr>
        <p:spPr bwMode="auto">
          <a:xfrm>
            <a:off x="1379538" y="844550"/>
            <a:ext cx="11316518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What’s the problem?</a:t>
            </a:r>
            <a:endParaRPr lang="en-US" dirty="0"/>
          </a:p>
        </p:txBody>
      </p:sp>
      <p:sp>
        <p:nvSpPr>
          <p:cNvPr id="83982" name="AutoShape 14"/>
          <p:cNvSpPr>
            <a:spLocks/>
          </p:cNvSpPr>
          <p:nvPr/>
        </p:nvSpPr>
        <p:spPr bwMode="auto">
          <a:xfrm>
            <a:off x="4464050" y="5207000"/>
            <a:ext cx="13716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600"/>
                </a:lnTo>
                <a:lnTo>
                  <a:pt x="9043" y="21600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600"/>
                </a:lnTo>
                <a:lnTo>
                  <a:pt x="20073" y="21600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600"/>
                </a:lnTo>
                <a:lnTo>
                  <a:pt x="10616" y="21600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4" name="AutoShape 16"/>
          <p:cNvSpPr>
            <a:spLocks/>
          </p:cNvSpPr>
          <p:nvPr/>
        </p:nvSpPr>
        <p:spPr bwMode="auto">
          <a:xfrm>
            <a:off x="19583400" y="5956300"/>
            <a:ext cx="247650" cy="387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599"/>
                </a:lnTo>
                <a:lnTo>
                  <a:pt x="21600" y="17431"/>
                </a:lnTo>
                <a:lnTo>
                  <a:pt x="21600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5" name="AutoShape 17"/>
          <p:cNvSpPr>
            <a:spLocks/>
          </p:cNvSpPr>
          <p:nvPr/>
        </p:nvSpPr>
        <p:spPr bwMode="auto">
          <a:xfrm>
            <a:off x="18896013" y="5854700"/>
            <a:ext cx="120650" cy="131763"/>
          </a:xfrm>
          <a:custGeom>
            <a:avLst/>
            <a:gdLst>
              <a:gd name="T0" fmla="+- 0 10444 416"/>
              <a:gd name="T1" fmla="*/ T0 w 20056"/>
              <a:gd name="T2" fmla="+- 0 10938 276"/>
              <a:gd name="T3" fmla="*/ 10938 h 21324"/>
              <a:gd name="T4" fmla="+- 0 10444 416"/>
              <a:gd name="T5" fmla="*/ T4 w 20056"/>
              <a:gd name="T6" fmla="+- 0 10938 276"/>
              <a:gd name="T7" fmla="*/ 10938 h 21324"/>
              <a:gd name="T8" fmla="+- 0 10444 416"/>
              <a:gd name="T9" fmla="*/ T8 w 20056"/>
              <a:gd name="T10" fmla="+- 0 10938 276"/>
              <a:gd name="T11" fmla="*/ 10938 h 21324"/>
              <a:gd name="T12" fmla="+- 0 10444 416"/>
              <a:gd name="T13" fmla="*/ T12 w 20056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4">
                <a:moveTo>
                  <a:pt x="20009" y="16389"/>
                </a:moveTo>
                <a:cubicBezTo>
                  <a:pt x="20009" y="16389"/>
                  <a:pt x="21183" y="-276"/>
                  <a:pt x="11674" y="3"/>
                </a:cubicBezTo>
                <a:cubicBezTo>
                  <a:pt x="2164" y="280"/>
                  <a:pt x="-416" y="10920"/>
                  <a:pt x="51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6" name="AutoShape 18"/>
          <p:cNvSpPr>
            <a:spLocks/>
          </p:cNvSpPr>
          <p:nvPr/>
        </p:nvSpPr>
        <p:spPr bwMode="auto">
          <a:xfrm>
            <a:off x="19645313" y="5853113"/>
            <a:ext cx="155575" cy="173037"/>
          </a:xfrm>
          <a:custGeom>
            <a:avLst/>
            <a:gdLst>
              <a:gd name="T0" fmla="+- 0 11155 1127"/>
              <a:gd name="T1" fmla="*/ T0 w 20056"/>
              <a:gd name="T2" fmla="+- 0 10937 274"/>
              <a:gd name="T3" fmla="*/ 10937 h 21326"/>
              <a:gd name="T4" fmla="+- 0 11155 1127"/>
              <a:gd name="T5" fmla="*/ T4 w 20056"/>
              <a:gd name="T6" fmla="+- 0 10937 274"/>
              <a:gd name="T7" fmla="*/ 10937 h 21326"/>
              <a:gd name="T8" fmla="+- 0 11155 1127"/>
              <a:gd name="T9" fmla="*/ T8 w 20056"/>
              <a:gd name="T10" fmla="+- 0 10937 274"/>
              <a:gd name="T11" fmla="*/ 10937 h 21326"/>
              <a:gd name="T12" fmla="+- 0 11155 1127"/>
              <a:gd name="T13" fmla="*/ T12 w 20056"/>
              <a:gd name="T14" fmla="+- 0 10937 274"/>
              <a:gd name="T15" fmla="*/ 10937 h 213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6">
                <a:moveTo>
                  <a:pt x="46" y="16390"/>
                </a:moveTo>
                <a:cubicBezTo>
                  <a:pt x="46" y="16390"/>
                  <a:pt x="-1127" y="-274"/>
                  <a:pt x="8380" y="3"/>
                </a:cubicBezTo>
                <a:cubicBezTo>
                  <a:pt x="17890" y="284"/>
                  <a:pt x="20473" y="10920"/>
                  <a:pt x="20003" y="2132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7" name="AutoShape 19"/>
          <p:cNvSpPr>
            <a:spLocks/>
          </p:cNvSpPr>
          <p:nvPr/>
        </p:nvSpPr>
        <p:spPr bwMode="auto">
          <a:xfrm>
            <a:off x="18884900" y="5334000"/>
            <a:ext cx="895350" cy="1223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600"/>
                  <a:pt x="8713" y="21600"/>
                </a:cubicBezTo>
                <a:cubicBezTo>
                  <a:pt x="9688" y="21600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600"/>
                  <a:pt x="12653" y="21600"/>
                </a:cubicBezTo>
                <a:cubicBezTo>
                  <a:pt x="13629" y="21600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599" y="9448"/>
                  <a:pt x="21599" y="8821"/>
                </a:cubicBezTo>
                <a:cubicBezTo>
                  <a:pt x="21599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8" name="AutoShape 20"/>
          <p:cNvSpPr>
            <a:spLocks/>
          </p:cNvSpPr>
          <p:nvPr/>
        </p:nvSpPr>
        <p:spPr bwMode="auto">
          <a:xfrm>
            <a:off x="18872200" y="5854700"/>
            <a:ext cx="119063" cy="131763"/>
          </a:xfrm>
          <a:custGeom>
            <a:avLst/>
            <a:gdLst>
              <a:gd name="T0" fmla="+- 0 10444 417"/>
              <a:gd name="T1" fmla="*/ T0 w 20054"/>
              <a:gd name="T2" fmla="+- 0 10938 276"/>
              <a:gd name="T3" fmla="*/ 10938 h 21324"/>
              <a:gd name="T4" fmla="+- 0 10444 417"/>
              <a:gd name="T5" fmla="*/ T4 w 20054"/>
              <a:gd name="T6" fmla="+- 0 10938 276"/>
              <a:gd name="T7" fmla="*/ 10938 h 21324"/>
              <a:gd name="T8" fmla="+- 0 10444 417"/>
              <a:gd name="T9" fmla="*/ T8 w 20054"/>
              <a:gd name="T10" fmla="+- 0 10938 276"/>
              <a:gd name="T11" fmla="*/ 10938 h 21324"/>
              <a:gd name="T12" fmla="+- 0 10444 417"/>
              <a:gd name="T13" fmla="*/ T12 w 20054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4" h="21324">
                <a:moveTo>
                  <a:pt x="20008" y="16390"/>
                </a:moveTo>
                <a:cubicBezTo>
                  <a:pt x="20008" y="16390"/>
                  <a:pt x="21182" y="-276"/>
                  <a:pt x="11673" y="3"/>
                </a:cubicBezTo>
                <a:cubicBezTo>
                  <a:pt x="2165" y="282"/>
                  <a:pt x="-417" y="10919"/>
                  <a:pt x="52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9" name="AutoShape 21"/>
          <p:cNvSpPr>
            <a:spLocks/>
          </p:cNvSpPr>
          <p:nvPr/>
        </p:nvSpPr>
        <p:spPr bwMode="auto">
          <a:xfrm>
            <a:off x="18859500" y="5918200"/>
            <a:ext cx="185738" cy="290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90" name="AutoShape 22"/>
          <p:cNvSpPr>
            <a:spLocks/>
          </p:cNvSpPr>
          <p:nvPr/>
        </p:nvSpPr>
        <p:spPr bwMode="auto">
          <a:xfrm>
            <a:off x="19202400" y="5067300"/>
            <a:ext cx="249238" cy="249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600"/>
                </a:moveTo>
                <a:cubicBezTo>
                  <a:pt x="16764" y="21600"/>
                  <a:pt x="21600" y="16767"/>
                  <a:pt x="21600" y="10800"/>
                </a:cubicBezTo>
                <a:cubicBezTo>
                  <a:pt x="21600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600"/>
                  <a:pt x="1080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904" y="4963152"/>
            <a:ext cx="1764884" cy="17648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AutoShape 1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The 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</a:t>
            </a:r>
            <a:endParaRPr lang="en-US" dirty="0"/>
          </a:p>
        </p:txBody>
      </p:sp>
      <p:sp>
        <p:nvSpPr>
          <p:cNvPr id="76802" name="AutoShape 2"/>
          <p:cNvSpPr>
            <a:spLocks/>
          </p:cNvSpPr>
          <p:nvPr/>
        </p:nvSpPr>
        <p:spPr bwMode="auto">
          <a:xfrm>
            <a:off x="1484313" y="8039100"/>
            <a:ext cx="756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opportunity</a:t>
            </a:r>
            <a:endParaRPr lang="en-US" dirty="0"/>
          </a:p>
        </p:txBody>
      </p:sp>
      <p:sp>
        <p:nvSpPr>
          <p:cNvPr id="76803" name="AutoShape 3"/>
          <p:cNvSpPr>
            <a:spLocks/>
          </p:cNvSpPr>
          <p:nvPr/>
        </p:nvSpPr>
        <p:spPr bwMode="auto">
          <a:xfrm>
            <a:off x="17272000" y="1039813"/>
            <a:ext cx="6043613" cy="6045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4" name="AutoShape 4"/>
          <p:cNvSpPr>
            <a:spLocks/>
          </p:cNvSpPr>
          <p:nvPr/>
        </p:nvSpPr>
        <p:spPr bwMode="auto">
          <a:xfrm>
            <a:off x="19653250" y="2659063"/>
            <a:ext cx="3641725" cy="4300537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5" name="AutoShape 5"/>
          <p:cNvSpPr>
            <a:spLocks/>
          </p:cNvSpPr>
          <p:nvPr/>
        </p:nvSpPr>
        <p:spPr bwMode="auto">
          <a:xfrm>
            <a:off x="18186400" y="1955800"/>
            <a:ext cx="4168775" cy="41687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6" name="AutoShape 6"/>
          <p:cNvSpPr>
            <a:spLocks/>
          </p:cNvSpPr>
          <p:nvPr/>
        </p:nvSpPr>
        <p:spPr bwMode="auto">
          <a:xfrm>
            <a:off x="16141700" y="8039100"/>
            <a:ext cx="4762500" cy="4762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7" name="AutoShape 7"/>
          <p:cNvSpPr>
            <a:spLocks/>
          </p:cNvSpPr>
          <p:nvPr/>
        </p:nvSpPr>
        <p:spPr bwMode="auto">
          <a:xfrm>
            <a:off x="9294813" y="1547813"/>
            <a:ext cx="9094787" cy="9094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8" name="AutoShape 8"/>
          <p:cNvSpPr>
            <a:spLocks/>
          </p:cNvSpPr>
          <p:nvPr/>
        </p:nvSpPr>
        <p:spPr bwMode="auto">
          <a:xfrm>
            <a:off x="12877800" y="3983038"/>
            <a:ext cx="5478463" cy="6469062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9" name="AutoShape 9"/>
          <p:cNvSpPr>
            <a:spLocks/>
          </p:cNvSpPr>
          <p:nvPr/>
        </p:nvSpPr>
        <p:spPr bwMode="auto">
          <a:xfrm>
            <a:off x="10672763" y="2925763"/>
            <a:ext cx="6269037" cy="62690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0" name="AutoShape 10"/>
          <p:cNvSpPr>
            <a:spLocks/>
          </p:cNvSpPr>
          <p:nvPr/>
        </p:nvSpPr>
        <p:spPr bwMode="auto">
          <a:xfrm>
            <a:off x="18016538" y="9313863"/>
            <a:ext cx="2870200" cy="33877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11" name="AutoShape 11"/>
          <p:cNvSpPr>
            <a:spLocks/>
          </p:cNvSpPr>
          <p:nvPr/>
        </p:nvSpPr>
        <p:spPr bwMode="auto">
          <a:xfrm>
            <a:off x="16862425" y="8759825"/>
            <a:ext cx="3282950" cy="328295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2" name="AutoShape 12"/>
          <p:cNvSpPr>
            <a:spLocks/>
          </p:cNvSpPr>
          <p:nvPr/>
        </p:nvSpPr>
        <p:spPr bwMode="auto">
          <a:xfrm>
            <a:off x="1485900" y="9144000"/>
            <a:ext cx="75692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ipsum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dolor sit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adipiscing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elit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Curabitur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congue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dignissim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vitae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tellus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mattis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sit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amet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sapien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gravida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vitae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venenatis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feugiat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endParaRPr lang="en-US" dirty="0"/>
          </a:p>
        </p:txBody>
      </p:sp>
      <p:sp>
        <p:nvSpPr>
          <p:cNvPr id="76813" name="AutoShape 13"/>
          <p:cNvSpPr>
            <a:spLocks/>
          </p:cNvSpPr>
          <p:nvPr/>
        </p:nvSpPr>
        <p:spPr bwMode="auto">
          <a:xfrm>
            <a:off x="18100849" y="2114552"/>
            <a:ext cx="4385914" cy="34829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6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92%</a:t>
            </a:r>
          </a:p>
          <a:p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have </a:t>
            </a:r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</a:t>
            </a:r>
          </a:p>
          <a:p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</a:t>
            </a:r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martphone</a:t>
            </a:r>
            <a:endParaRPr lang="en-US" dirty="0"/>
          </a:p>
        </p:txBody>
      </p:sp>
      <p:sp>
        <p:nvSpPr>
          <p:cNvPr id="76814" name="AutoShape 14"/>
          <p:cNvSpPr>
            <a:spLocks/>
          </p:cNvSpPr>
          <p:nvPr/>
        </p:nvSpPr>
        <p:spPr bwMode="auto">
          <a:xfrm>
            <a:off x="10544002" y="4432300"/>
            <a:ext cx="6596410" cy="337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11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$3.6B</a:t>
            </a:r>
            <a:r>
              <a:rPr lang="en-US" sz="115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</a:p>
          <a:p>
            <a:r>
              <a:rPr lang="en-US" sz="72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spent on dogs in 2009</a:t>
            </a:r>
            <a:endParaRPr lang="en-US" sz="7200" b="1" dirty="0">
              <a:solidFill>
                <a:srgbClr val="FFFFFF"/>
              </a:solidFill>
              <a:latin typeface="Aleo" panose="020F0502020204030203" pitchFamily="34" charset="0"/>
              <a:ea typeface="Aleo Regular" charset="0"/>
              <a:cs typeface="Aleo Regular" charset="0"/>
              <a:sym typeface="Aleo Regular" charset="0"/>
            </a:endParaRPr>
          </a:p>
          <a:p>
            <a:endParaRPr lang="en-US" dirty="0"/>
          </a:p>
        </p:txBody>
      </p:sp>
      <p:sp>
        <p:nvSpPr>
          <p:cNvPr id="76815" name="AutoShape 15"/>
          <p:cNvSpPr>
            <a:spLocks/>
          </p:cNvSpPr>
          <p:nvPr/>
        </p:nvSpPr>
        <p:spPr bwMode="auto">
          <a:xfrm>
            <a:off x="17160552" y="9531350"/>
            <a:ext cx="2636837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80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3.4</a:t>
            </a: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/>
            </a:r>
            <a:b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million</a:t>
            </a:r>
            <a:b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</a:br>
            <a:r>
              <a:rPr lang="en-US" sz="36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AutoShape 1"/>
          <p:cNvSpPr>
            <a:spLocks/>
          </p:cNvSpPr>
          <p:nvPr/>
        </p:nvSpPr>
        <p:spPr bwMode="auto">
          <a:xfrm>
            <a:off x="208534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0" name="AutoShape 2"/>
          <p:cNvSpPr>
            <a:spLocks/>
          </p:cNvSpPr>
          <p:nvPr/>
        </p:nvSpPr>
        <p:spPr bwMode="auto">
          <a:xfrm>
            <a:off x="206613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1" name="AutoShape 3"/>
          <p:cNvSpPr>
            <a:spLocks/>
          </p:cNvSpPr>
          <p:nvPr/>
        </p:nvSpPr>
        <p:spPr bwMode="auto">
          <a:xfrm>
            <a:off x="20116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2" name="AutoShape 4"/>
          <p:cNvSpPr>
            <a:spLocks/>
          </p:cNvSpPr>
          <p:nvPr/>
        </p:nvSpPr>
        <p:spPr bwMode="auto">
          <a:xfrm>
            <a:off x="19924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3" name="AutoShape 5"/>
          <p:cNvSpPr>
            <a:spLocks/>
          </p:cNvSpPr>
          <p:nvPr/>
        </p:nvSpPr>
        <p:spPr bwMode="auto">
          <a:xfrm>
            <a:off x="194183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4" name="AutoShape 6"/>
          <p:cNvSpPr>
            <a:spLocks/>
          </p:cNvSpPr>
          <p:nvPr/>
        </p:nvSpPr>
        <p:spPr bwMode="auto">
          <a:xfrm>
            <a:off x="192262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5" name="AutoShape 7"/>
          <p:cNvSpPr>
            <a:spLocks/>
          </p:cNvSpPr>
          <p:nvPr/>
        </p:nvSpPr>
        <p:spPr bwMode="auto">
          <a:xfrm>
            <a:off x="18681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6" name="AutoShape 8"/>
          <p:cNvSpPr>
            <a:spLocks/>
          </p:cNvSpPr>
          <p:nvPr/>
        </p:nvSpPr>
        <p:spPr bwMode="auto">
          <a:xfrm>
            <a:off x="18489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7" name="AutoShape 9"/>
          <p:cNvSpPr>
            <a:spLocks/>
          </p:cNvSpPr>
          <p:nvPr/>
        </p:nvSpPr>
        <p:spPr bwMode="auto">
          <a:xfrm>
            <a:off x="17957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8" name="AutoShape 10"/>
          <p:cNvSpPr>
            <a:spLocks/>
          </p:cNvSpPr>
          <p:nvPr/>
        </p:nvSpPr>
        <p:spPr bwMode="auto">
          <a:xfrm>
            <a:off x="17765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9" name="AutoShape 11"/>
          <p:cNvSpPr>
            <a:spLocks/>
          </p:cNvSpPr>
          <p:nvPr/>
        </p:nvSpPr>
        <p:spPr bwMode="auto">
          <a:xfrm>
            <a:off x="17221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0" name="AutoShape 12"/>
          <p:cNvSpPr>
            <a:spLocks/>
          </p:cNvSpPr>
          <p:nvPr/>
        </p:nvSpPr>
        <p:spPr bwMode="auto">
          <a:xfrm>
            <a:off x="17029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1" name="AutoShape 13"/>
          <p:cNvSpPr>
            <a:spLocks/>
          </p:cNvSpPr>
          <p:nvPr/>
        </p:nvSpPr>
        <p:spPr bwMode="auto">
          <a:xfrm>
            <a:off x="16522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2" name="AutoShape 14"/>
          <p:cNvSpPr>
            <a:spLocks/>
          </p:cNvSpPr>
          <p:nvPr/>
        </p:nvSpPr>
        <p:spPr bwMode="auto">
          <a:xfrm>
            <a:off x="16330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3" name="AutoShape 15"/>
          <p:cNvSpPr>
            <a:spLocks/>
          </p:cNvSpPr>
          <p:nvPr/>
        </p:nvSpPr>
        <p:spPr bwMode="auto">
          <a:xfrm>
            <a:off x="157861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4" name="AutoShape 16"/>
          <p:cNvSpPr>
            <a:spLocks/>
          </p:cNvSpPr>
          <p:nvPr/>
        </p:nvSpPr>
        <p:spPr bwMode="auto">
          <a:xfrm>
            <a:off x="155940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5" name="AutoShape 17"/>
          <p:cNvSpPr>
            <a:spLocks/>
          </p:cNvSpPr>
          <p:nvPr/>
        </p:nvSpPr>
        <p:spPr bwMode="auto">
          <a:xfrm>
            <a:off x="15062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6" name="AutoShape 18"/>
          <p:cNvSpPr>
            <a:spLocks/>
          </p:cNvSpPr>
          <p:nvPr/>
        </p:nvSpPr>
        <p:spPr bwMode="auto">
          <a:xfrm>
            <a:off x="14870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7" name="AutoShape 19"/>
          <p:cNvSpPr>
            <a:spLocks/>
          </p:cNvSpPr>
          <p:nvPr/>
        </p:nvSpPr>
        <p:spPr bwMode="auto">
          <a:xfrm>
            <a:off x="143256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8" name="AutoShape 20"/>
          <p:cNvSpPr>
            <a:spLocks/>
          </p:cNvSpPr>
          <p:nvPr/>
        </p:nvSpPr>
        <p:spPr bwMode="auto">
          <a:xfrm>
            <a:off x="141335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9" name="AutoShape 21"/>
          <p:cNvSpPr>
            <a:spLocks/>
          </p:cNvSpPr>
          <p:nvPr/>
        </p:nvSpPr>
        <p:spPr bwMode="auto">
          <a:xfrm>
            <a:off x="208407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0" name="AutoShape 22"/>
          <p:cNvSpPr>
            <a:spLocks/>
          </p:cNvSpPr>
          <p:nvPr/>
        </p:nvSpPr>
        <p:spPr bwMode="auto">
          <a:xfrm>
            <a:off x="206486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1" name="AutoShape 23"/>
          <p:cNvSpPr>
            <a:spLocks/>
          </p:cNvSpPr>
          <p:nvPr/>
        </p:nvSpPr>
        <p:spPr bwMode="auto">
          <a:xfrm>
            <a:off x="20104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2" name="AutoShape 24"/>
          <p:cNvSpPr>
            <a:spLocks/>
          </p:cNvSpPr>
          <p:nvPr/>
        </p:nvSpPr>
        <p:spPr bwMode="auto">
          <a:xfrm>
            <a:off x="19912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3" name="AutoShape 25"/>
          <p:cNvSpPr>
            <a:spLocks/>
          </p:cNvSpPr>
          <p:nvPr/>
        </p:nvSpPr>
        <p:spPr bwMode="auto">
          <a:xfrm>
            <a:off x="194056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4" name="AutoShape 26"/>
          <p:cNvSpPr>
            <a:spLocks/>
          </p:cNvSpPr>
          <p:nvPr/>
        </p:nvSpPr>
        <p:spPr bwMode="auto">
          <a:xfrm>
            <a:off x="192135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5" name="AutoShape 27"/>
          <p:cNvSpPr>
            <a:spLocks/>
          </p:cNvSpPr>
          <p:nvPr/>
        </p:nvSpPr>
        <p:spPr bwMode="auto">
          <a:xfrm>
            <a:off x="18669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6" name="AutoShape 28"/>
          <p:cNvSpPr>
            <a:spLocks/>
          </p:cNvSpPr>
          <p:nvPr/>
        </p:nvSpPr>
        <p:spPr bwMode="auto">
          <a:xfrm>
            <a:off x="18476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7" name="AutoShape 29"/>
          <p:cNvSpPr>
            <a:spLocks/>
          </p:cNvSpPr>
          <p:nvPr/>
        </p:nvSpPr>
        <p:spPr bwMode="auto">
          <a:xfrm>
            <a:off x="17945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8" name="AutoShape 30"/>
          <p:cNvSpPr>
            <a:spLocks/>
          </p:cNvSpPr>
          <p:nvPr/>
        </p:nvSpPr>
        <p:spPr bwMode="auto">
          <a:xfrm>
            <a:off x="17753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9" name="AutoShape 31"/>
          <p:cNvSpPr>
            <a:spLocks/>
          </p:cNvSpPr>
          <p:nvPr/>
        </p:nvSpPr>
        <p:spPr bwMode="auto">
          <a:xfrm>
            <a:off x="17208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0" name="AutoShape 32"/>
          <p:cNvSpPr>
            <a:spLocks/>
          </p:cNvSpPr>
          <p:nvPr/>
        </p:nvSpPr>
        <p:spPr bwMode="auto">
          <a:xfrm>
            <a:off x="17016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1" name="AutoShape 33"/>
          <p:cNvSpPr>
            <a:spLocks/>
          </p:cNvSpPr>
          <p:nvPr/>
        </p:nvSpPr>
        <p:spPr bwMode="auto">
          <a:xfrm>
            <a:off x="16510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2" name="AutoShape 34"/>
          <p:cNvSpPr>
            <a:spLocks/>
          </p:cNvSpPr>
          <p:nvPr/>
        </p:nvSpPr>
        <p:spPr bwMode="auto">
          <a:xfrm>
            <a:off x="16317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3" name="AutoShape 35"/>
          <p:cNvSpPr>
            <a:spLocks/>
          </p:cNvSpPr>
          <p:nvPr/>
        </p:nvSpPr>
        <p:spPr bwMode="auto">
          <a:xfrm>
            <a:off x="157734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4" name="AutoShape 36"/>
          <p:cNvSpPr>
            <a:spLocks/>
          </p:cNvSpPr>
          <p:nvPr/>
        </p:nvSpPr>
        <p:spPr bwMode="auto">
          <a:xfrm>
            <a:off x="155813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5" name="AutoShape 37"/>
          <p:cNvSpPr>
            <a:spLocks/>
          </p:cNvSpPr>
          <p:nvPr/>
        </p:nvSpPr>
        <p:spPr bwMode="auto">
          <a:xfrm>
            <a:off x="15049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6" name="AutoShape 38"/>
          <p:cNvSpPr>
            <a:spLocks/>
          </p:cNvSpPr>
          <p:nvPr/>
        </p:nvSpPr>
        <p:spPr bwMode="auto">
          <a:xfrm>
            <a:off x="14857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7" name="AutoShape 39"/>
          <p:cNvSpPr>
            <a:spLocks/>
          </p:cNvSpPr>
          <p:nvPr/>
        </p:nvSpPr>
        <p:spPr bwMode="auto">
          <a:xfrm>
            <a:off x="143129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8" name="AutoShape 40"/>
          <p:cNvSpPr>
            <a:spLocks/>
          </p:cNvSpPr>
          <p:nvPr/>
        </p:nvSpPr>
        <p:spPr bwMode="auto">
          <a:xfrm>
            <a:off x="141208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9" name="AutoShape 41"/>
          <p:cNvSpPr>
            <a:spLocks/>
          </p:cNvSpPr>
          <p:nvPr/>
        </p:nvSpPr>
        <p:spPr bwMode="auto">
          <a:xfrm>
            <a:off x="208407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0" name="AutoShape 42"/>
          <p:cNvSpPr>
            <a:spLocks/>
          </p:cNvSpPr>
          <p:nvPr/>
        </p:nvSpPr>
        <p:spPr bwMode="auto">
          <a:xfrm>
            <a:off x="206486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1" name="AutoShape 43"/>
          <p:cNvSpPr>
            <a:spLocks/>
          </p:cNvSpPr>
          <p:nvPr/>
        </p:nvSpPr>
        <p:spPr bwMode="auto">
          <a:xfrm>
            <a:off x="20104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2" name="AutoShape 44"/>
          <p:cNvSpPr>
            <a:spLocks/>
          </p:cNvSpPr>
          <p:nvPr/>
        </p:nvSpPr>
        <p:spPr bwMode="auto">
          <a:xfrm>
            <a:off x="19912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3" name="AutoShape 45"/>
          <p:cNvSpPr>
            <a:spLocks/>
          </p:cNvSpPr>
          <p:nvPr/>
        </p:nvSpPr>
        <p:spPr bwMode="auto">
          <a:xfrm>
            <a:off x="194056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4" name="AutoShape 46"/>
          <p:cNvSpPr>
            <a:spLocks/>
          </p:cNvSpPr>
          <p:nvPr/>
        </p:nvSpPr>
        <p:spPr bwMode="auto">
          <a:xfrm>
            <a:off x="192135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5" name="AutoShape 47"/>
          <p:cNvSpPr>
            <a:spLocks/>
          </p:cNvSpPr>
          <p:nvPr/>
        </p:nvSpPr>
        <p:spPr bwMode="auto">
          <a:xfrm>
            <a:off x="18669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6" name="AutoShape 48"/>
          <p:cNvSpPr>
            <a:spLocks/>
          </p:cNvSpPr>
          <p:nvPr/>
        </p:nvSpPr>
        <p:spPr bwMode="auto">
          <a:xfrm>
            <a:off x="18476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7" name="AutoShape 49"/>
          <p:cNvSpPr>
            <a:spLocks/>
          </p:cNvSpPr>
          <p:nvPr/>
        </p:nvSpPr>
        <p:spPr bwMode="auto">
          <a:xfrm>
            <a:off x="17945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8" name="AutoShape 50"/>
          <p:cNvSpPr>
            <a:spLocks/>
          </p:cNvSpPr>
          <p:nvPr/>
        </p:nvSpPr>
        <p:spPr bwMode="auto">
          <a:xfrm>
            <a:off x="17753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9" name="AutoShape 51"/>
          <p:cNvSpPr>
            <a:spLocks/>
          </p:cNvSpPr>
          <p:nvPr/>
        </p:nvSpPr>
        <p:spPr bwMode="auto">
          <a:xfrm>
            <a:off x="17208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0" name="AutoShape 52"/>
          <p:cNvSpPr>
            <a:spLocks/>
          </p:cNvSpPr>
          <p:nvPr/>
        </p:nvSpPr>
        <p:spPr bwMode="auto">
          <a:xfrm>
            <a:off x="17016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1" name="AutoShape 53"/>
          <p:cNvSpPr>
            <a:spLocks/>
          </p:cNvSpPr>
          <p:nvPr/>
        </p:nvSpPr>
        <p:spPr bwMode="auto">
          <a:xfrm>
            <a:off x="16510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2" name="AutoShape 54"/>
          <p:cNvSpPr>
            <a:spLocks/>
          </p:cNvSpPr>
          <p:nvPr/>
        </p:nvSpPr>
        <p:spPr bwMode="auto">
          <a:xfrm>
            <a:off x="16317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3" name="AutoShape 55"/>
          <p:cNvSpPr>
            <a:spLocks/>
          </p:cNvSpPr>
          <p:nvPr/>
        </p:nvSpPr>
        <p:spPr bwMode="auto">
          <a:xfrm>
            <a:off x="157734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4" name="AutoShape 56"/>
          <p:cNvSpPr>
            <a:spLocks/>
          </p:cNvSpPr>
          <p:nvPr/>
        </p:nvSpPr>
        <p:spPr bwMode="auto">
          <a:xfrm>
            <a:off x="155813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5" name="AutoShape 57"/>
          <p:cNvSpPr>
            <a:spLocks/>
          </p:cNvSpPr>
          <p:nvPr/>
        </p:nvSpPr>
        <p:spPr bwMode="auto">
          <a:xfrm>
            <a:off x="15049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6" name="AutoShape 58"/>
          <p:cNvSpPr>
            <a:spLocks/>
          </p:cNvSpPr>
          <p:nvPr/>
        </p:nvSpPr>
        <p:spPr bwMode="auto">
          <a:xfrm>
            <a:off x="14857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7" name="AutoShape 59"/>
          <p:cNvSpPr>
            <a:spLocks/>
          </p:cNvSpPr>
          <p:nvPr/>
        </p:nvSpPr>
        <p:spPr bwMode="auto">
          <a:xfrm>
            <a:off x="143129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8" name="AutoShape 60"/>
          <p:cNvSpPr>
            <a:spLocks/>
          </p:cNvSpPr>
          <p:nvPr/>
        </p:nvSpPr>
        <p:spPr bwMode="auto">
          <a:xfrm>
            <a:off x="141208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9" name="AutoShape 61"/>
          <p:cNvSpPr>
            <a:spLocks/>
          </p:cNvSpPr>
          <p:nvPr/>
        </p:nvSpPr>
        <p:spPr bwMode="auto">
          <a:xfrm>
            <a:off x="208407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0" name="AutoShape 62"/>
          <p:cNvSpPr>
            <a:spLocks/>
          </p:cNvSpPr>
          <p:nvPr/>
        </p:nvSpPr>
        <p:spPr bwMode="auto">
          <a:xfrm>
            <a:off x="206486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1" name="AutoShape 63"/>
          <p:cNvSpPr>
            <a:spLocks/>
          </p:cNvSpPr>
          <p:nvPr/>
        </p:nvSpPr>
        <p:spPr bwMode="auto">
          <a:xfrm>
            <a:off x="20104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2" name="AutoShape 64"/>
          <p:cNvSpPr>
            <a:spLocks/>
          </p:cNvSpPr>
          <p:nvPr/>
        </p:nvSpPr>
        <p:spPr bwMode="auto">
          <a:xfrm>
            <a:off x="19912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3" name="AutoShape 65"/>
          <p:cNvSpPr>
            <a:spLocks/>
          </p:cNvSpPr>
          <p:nvPr/>
        </p:nvSpPr>
        <p:spPr bwMode="auto">
          <a:xfrm>
            <a:off x="194056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4" name="AutoShape 66"/>
          <p:cNvSpPr>
            <a:spLocks/>
          </p:cNvSpPr>
          <p:nvPr/>
        </p:nvSpPr>
        <p:spPr bwMode="auto">
          <a:xfrm>
            <a:off x="192135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5" name="AutoShape 67"/>
          <p:cNvSpPr>
            <a:spLocks/>
          </p:cNvSpPr>
          <p:nvPr/>
        </p:nvSpPr>
        <p:spPr bwMode="auto">
          <a:xfrm>
            <a:off x="18669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6" name="AutoShape 68"/>
          <p:cNvSpPr>
            <a:spLocks/>
          </p:cNvSpPr>
          <p:nvPr/>
        </p:nvSpPr>
        <p:spPr bwMode="auto">
          <a:xfrm>
            <a:off x="18476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7" name="AutoShape 69"/>
          <p:cNvSpPr>
            <a:spLocks/>
          </p:cNvSpPr>
          <p:nvPr/>
        </p:nvSpPr>
        <p:spPr bwMode="auto">
          <a:xfrm>
            <a:off x="17945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8" name="AutoShape 70"/>
          <p:cNvSpPr>
            <a:spLocks/>
          </p:cNvSpPr>
          <p:nvPr/>
        </p:nvSpPr>
        <p:spPr bwMode="auto">
          <a:xfrm>
            <a:off x="17753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9" name="AutoShape 71"/>
          <p:cNvSpPr>
            <a:spLocks/>
          </p:cNvSpPr>
          <p:nvPr/>
        </p:nvSpPr>
        <p:spPr bwMode="auto">
          <a:xfrm>
            <a:off x="17208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0" name="AutoShape 72"/>
          <p:cNvSpPr>
            <a:spLocks/>
          </p:cNvSpPr>
          <p:nvPr/>
        </p:nvSpPr>
        <p:spPr bwMode="auto">
          <a:xfrm>
            <a:off x="17016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1" name="AutoShape 73"/>
          <p:cNvSpPr>
            <a:spLocks/>
          </p:cNvSpPr>
          <p:nvPr/>
        </p:nvSpPr>
        <p:spPr bwMode="auto">
          <a:xfrm>
            <a:off x="16510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2" name="AutoShape 74"/>
          <p:cNvSpPr>
            <a:spLocks/>
          </p:cNvSpPr>
          <p:nvPr/>
        </p:nvSpPr>
        <p:spPr bwMode="auto">
          <a:xfrm>
            <a:off x="16317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3" name="AutoShape 75"/>
          <p:cNvSpPr>
            <a:spLocks/>
          </p:cNvSpPr>
          <p:nvPr/>
        </p:nvSpPr>
        <p:spPr bwMode="auto">
          <a:xfrm>
            <a:off x="157734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4" name="AutoShape 76"/>
          <p:cNvSpPr>
            <a:spLocks/>
          </p:cNvSpPr>
          <p:nvPr/>
        </p:nvSpPr>
        <p:spPr bwMode="auto">
          <a:xfrm>
            <a:off x="155813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5" name="AutoShape 77"/>
          <p:cNvSpPr>
            <a:spLocks/>
          </p:cNvSpPr>
          <p:nvPr/>
        </p:nvSpPr>
        <p:spPr bwMode="auto">
          <a:xfrm>
            <a:off x="15049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6" name="AutoShape 78"/>
          <p:cNvSpPr>
            <a:spLocks/>
          </p:cNvSpPr>
          <p:nvPr/>
        </p:nvSpPr>
        <p:spPr bwMode="auto">
          <a:xfrm>
            <a:off x="14857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7" name="AutoShape 79"/>
          <p:cNvSpPr>
            <a:spLocks/>
          </p:cNvSpPr>
          <p:nvPr/>
        </p:nvSpPr>
        <p:spPr bwMode="auto">
          <a:xfrm>
            <a:off x="143129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8" name="AutoShape 80"/>
          <p:cNvSpPr>
            <a:spLocks/>
          </p:cNvSpPr>
          <p:nvPr/>
        </p:nvSpPr>
        <p:spPr bwMode="auto">
          <a:xfrm>
            <a:off x="141208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9" name="AutoShape 81"/>
          <p:cNvSpPr>
            <a:spLocks/>
          </p:cNvSpPr>
          <p:nvPr/>
        </p:nvSpPr>
        <p:spPr bwMode="auto">
          <a:xfrm>
            <a:off x="208534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0" name="AutoShape 82"/>
          <p:cNvSpPr>
            <a:spLocks/>
          </p:cNvSpPr>
          <p:nvPr/>
        </p:nvSpPr>
        <p:spPr bwMode="auto">
          <a:xfrm>
            <a:off x="206613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1" name="AutoShape 83"/>
          <p:cNvSpPr>
            <a:spLocks/>
          </p:cNvSpPr>
          <p:nvPr/>
        </p:nvSpPr>
        <p:spPr bwMode="auto">
          <a:xfrm>
            <a:off x="20116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2" name="AutoShape 84"/>
          <p:cNvSpPr>
            <a:spLocks/>
          </p:cNvSpPr>
          <p:nvPr/>
        </p:nvSpPr>
        <p:spPr bwMode="auto">
          <a:xfrm>
            <a:off x="19924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3" name="AutoShape 85"/>
          <p:cNvSpPr>
            <a:spLocks/>
          </p:cNvSpPr>
          <p:nvPr/>
        </p:nvSpPr>
        <p:spPr bwMode="auto">
          <a:xfrm>
            <a:off x="194183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4" name="AutoShape 86"/>
          <p:cNvSpPr>
            <a:spLocks/>
          </p:cNvSpPr>
          <p:nvPr/>
        </p:nvSpPr>
        <p:spPr bwMode="auto">
          <a:xfrm>
            <a:off x="192262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5" name="AutoShape 87"/>
          <p:cNvSpPr>
            <a:spLocks/>
          </p:cNvSpPr>
          <p:nvPr/>
        </p:nvSpPr>
        <p:spPr bwMode="auto">
          <a:xfrm>
            <a:off x="18681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6" name="AutoShape 88"/>
          <p:cNvSpPr>
            <a:spLocks/>
          </p:cNvSpPr>
          <p:nvPr/>
        </p:nvSpPr>
        <p:spPr bwMode="auto">
          <a:xfrm>
            <a:off x="18489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7" name="AutoShape 89"/>
          <p:cNvSpPr>
            <a:spLocks/>
          </p:cNvSpPr>
          <p:nvPr/>
        </p:nvSpPr>
        <p:spPr bwMode="auto">
          <a:xfrm>
            <a:off x="17957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8" name="AutoShape 90"/>
          <p:cNvSpPr>
            <a:spLocks/>
          </p:cNvSpPr>
          <p:nvPr/>
        </p:nvSpPr>
        <p:spPr bwMode="auto">
          <a:xfrm>
            <a:off x="17765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9" name="AutoShape 91"/>
          <p:cNvSpPr>
            <a:spLocks/>
          </p:cNvSpPr>
          <p:nvPr/>
        </p:nvSpPr>
        <p:spPr bwMode="auto">
          <a:xfrm>
            <a:off x="17221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0" name="AutoShape 92"/>
          <p:cNvSpPr>
            <a:spLocks/>
          </p:cNvSpPr>
          <p:nvPr/>
        </p:nvSpPr>
        <p:spPr bwMode="auto">
          <a:xfrm>
            <a:off x="17029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1" name="AutoShape 93"/>
          <p:cNvSpPr>
            <a:spLocks/>
          </p:cNvSpPr>
          <p:nvPr/>
        </p:nvSpPr>
        <p:spPr bwMode="auto">
          <a:xfrm>
            <a:off x="16522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2" name="AutoShape 94"/>
          <p:cNvSpPr>
            <a:spLocks/>
          </p:cNvSpPr>
          <p:nvPr/>
        </p:nvSpPr>
        <p:spPr bwMode="auto">
          <a:xfrm>
            <a:off x="16330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3" name="AutoShape 95"/>
          <p:cNvSpPr>
            <a:spLocks/>
          </p:cNvSpPr>
          <p:nvPr/>
        </p:nvSpPr>
        <p:spPr bwMode="auto">
          <a:xfrm>
            <a:off x="157861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4" name="AutoShape 96"/>
          <p:cNvSpPr>
            <a:spLocks/>
          </p:cNvSpPr>
          <p:nvPr/>
        </p:nvSpPr>
        <p:spPr bwMode="auto">
          <a:xfrm>
            <a:off x="155940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5" name="AutoShape 97"/>
          <p:cNvSpPr>
            <a:spLocks/>
          </p:cNvSpPr>
          <p:nvPr/>
        </p:nvSpPr>
        <p:spPr bwMode="auto">
          <a:xfrm>
            <a:off x="15062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6" name="AutoShape 98"/>
          <p:cNvSpPr>
            <a:spLocks/>
          </p:cNvSpPr>
          <p:nvPr/>
        </p:nvSpPr>
        <p:spPr bwMode="auto">
          <a:xfrm>
            <a:off x="14870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7" name="AutoShape 99"/>
          <p:cNvSpPr>
            <a:spLocks/>
          </p:cNvSpPr>
          <p:nvPr/>
        </p:nvSpPr>
        <p:spPr bwMode="auto">
          <a:xfrm>
            <a:off x="143256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8" name="AutoShape 100"/>
          <p:cNvSpPr>
            <a:spLocks/>
          </p:cNvSpPr>
          <p:nvPr/>
        </p:nvSpPr>
        <p:spPr bwMode="auto">
          <a:xfrm>
            <a:off x="141335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9" name="AutoShape 101"/>
          <p:cNvSpPr>
            <a:spLocks/>
          </p:cNvSpPr>
          <p:nvPr/>
        </p:nvSpPr>
        <p:spPr bwMode="auto">
          <a:xfrm>
            <a:off x="33893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0" name="AutoShape 102"/>
          <p:cNvSpPr>
            <a:spLocks/>
          </p:cNvSpPr>
          <p:nvPr/>
        </p:nvSpPr>
        <p:spPr bwMode="auto">
          <a:xfrm>
            <a:off x="31877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1" name="AutoShape 103"/>
          <p:cNvSpPr>
            <a:spLocks/>
          </p:cNvSpPr>
          <p:nvPr/>
        </p:nvSpPr>
        <p:spPr bwMode="auto">
          <a:xfrm>
            <a:off x="41259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2" name="AutoShape 104"/>
          <p:cNvSpPr>
            <a:spLocks/>
          </p:cNvSpPr>
          <p:nvPr/>
        </p:nvSpPr>
        <p:spPr bwMode="auto">
          <a:xfrm>
            <a:off x="39243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3" name="AutoShape 105"/>
          <p:cNvSpPr>
            <a:spLocks/>
          </p:cNvSpPr>
          <p:nvPr/>
        </p:nvSpPr>
        <p:spPr bwMode="auto">
          <a:xfrm>
            <a:off x="4849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4" name="AutoShape 106"/>
          <p:cNvSpPr>
            <a:spLocks/>
          </p:cNvSpPr>
          <p:nvPr/>
        </p:nvSpPr>
        <p:spPr bwMode="auto">
          <a:xfrm>
            <a:off x="4648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5" name="AutoShape 107"/>
          <p:cNvSpPr>
            <a:spLocks/>
          </p:cNvSpPr>
          <p:nvPr/>
        </p:nvSpPr>
        <p:spPr bwMode="auto">
          <a:xfrm>
            <a:off x="56245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6" name="AutoShape 108"/>
          <p:cNvSpPr>
            <a:spLocks/>
          </p:cNvSpPr>
          <p:nvPr/>
        </p:nvSpPr>
        <p:spPr bwMode="auto">
          <a:xfrm>
            <a:off x="54229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7" name="AutoShape 109"/>
          <p:cNvSpPr>
            <a:spLocks/>
          </p:cNvSpPr>
          <p:nvPr/>
        </p:nvSpPr>
        <p:spPr bwMode="auto">
          <a:xfrm>
            <a:off x="6335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8" name="AutoShape 110"/>
          <p:cNvSpPr>
            <a:spLocks/>
          </p:cNvSpPr>
          <p:nvPr/>
        </p:nvSpPr>
        <p:spPr bwMode="auto">
          <a:xfrm>
            <a:off x="6134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9" name="AutoShape 111"/>
          <p:cNvSpPr>
            <a:spLocks/>
          </p:cNvSpPr>
          <p:nvPr/>
        </p:nvSpPr>
        <p:spPr bwMode="auto">
          <a:xfrm>
            <a:off x="70723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0" name="AutoShape 112"/>
          <p:cNvSpPr>
            <a:spLocks/>
          </p:cNvSpPr>
          <p:nvPr/>
        </p:nvSpPr>
        <p:spPr bwMode="auto">
          <a:xfrm>
            <a:off x="68707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1" name="AutoShape 113"/>
          <p:cNvSpPr>
            <a:spLocks/>
          </p:cNvSpPr>
          <p:nvPr/>
        </p:nvSpPr>
        <p:spPr bwMode="auto">
          <a:xfrm>
            <a:off x="77962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2" name="AutoShape 114"/>
          <p:cNvSpPr>
            <a:spLocks/>
          </p:cNvSpPr>
          <p:nvPr/>
        </p:nvSpPr>
        <p:spPr bwMode="auto">
          <a:xfrm>
            <a:off x="75946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3" name="AutoShape 115"/>
          <p:cNvSpPr>
            <a:spLocks/>
          </p:cNvSpPr>
          <p:nvPr/>
        </p:nvSpPr>
        <p:spPr bwMode="auto">
          <a:xfrm>
            <a:off x="8532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4" name="AutoShape 116"/>
          <p:cNvSpPr>
            <a:spLocks/>
          </p:cNvSpPr>
          <p:nvPr/>
        </p:nvSpPr>
        <p:spPr bwMode="auto">
          <a:xfrm>
            <a:off x="8331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5" name="AutoShape 117"/>
          <p:cNvSpPr>
            <a:spLocks/>
          </p:cNvSpPr>
          <p:nvPr/>
        </p:nvSpPr>
        <p:spPr bwMode="auto">
          <a:xfrm>
            <a:off x="92821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6" name="AutoShape 118"/>
          <p:cNvSpPr>
            <a:spLocks/>
          </p:cNvSpPr>
          <p:nvPr/>
        </p:nvSpPr>
        <p:spPr bwMode="auto">
          <a:xfrm>
            <a:off x="90805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7" name="AutoShape 119"/>
          <p:cNvSpPr>
            <a:spLocks/>
          </p:cNvSpPr>
          <p:nvPr/>
        </p:nvSpPr>
        <p:spPr bwMode="auto">
          <a:xfrm>
            <a:off x="10018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8" name="AutoShape 120"/>
          <p:cNvSpPr>
            <a:spLocks/>
          </p:cNvSpPr>
          <p:nvPr/>
        </p:nvSpPr>
        <p:spPr bwMode="auto">
          <a:xfrm>
            <a:off x="9817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9" name="AutoShape 121"/>
          <p:cNvSpPr>
            <a:spLocks/>
          </p:cNvSpPr>
          <p:nvPr/>
        </p:nvSpPr>
        <p:spPr bwMode="auto">
          <a:xfrm>
            <a:off x="33639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0" name="AutoShape 122"/>
          <p:cNvSpPr>
            <a:spLocks/>
          </p:cNvSpPr>
          <p:nvPr/>
        </p:nvSpPr>
        <p:spPr bwMode="auto">
          <a:xfrm>
            <a:off x="31623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1" name="AutoShape 123"/>
          <p:cNvSpPr>
            <a:spLocks/>
          </p:cNvSpPr>
          <p:nvPr/>
        </p:nvSpPr>
        <p:spPr bwMode="auto">
          <a:xfrm>
            <a:off x="41005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2" name="AutoShape 124"/>
          <p:cNvSpPr>
            <a:spLocks/>
          </p:cNvSpPr>
          <p:nvPr/>
        </p:nvSpPr>
        <p:spPr bwMode="auto">
          <a:xfrm>
            <a:off x="38989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3" name="AutoShape 125"/>
          <p:cNvSpPr>
            <a:spLocks/>
          </p:cNvSpPr>
          <p:nvPr/>
        </p:nvSpPr>
        <p:spPr bwMode="auto">
          <a:xfrm>
            <a:off x="4824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4" name="AutoShape 126"/>
          <p:cNvSpPr>
            <a:spLocks/>
          </p:cNvSpPr>
          <p:nvPr/>
        </p:nvSpPr>
        <p:spPr bwMode="auto">
          <a:xfrm>
            <a:off x="4622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5" name="AutoShape 127"/>
          <p:cNvSpPr>
            <a:spLocks/>
          </p:cNvSpPr>
          <p:nvPr/>
        </p:nvSpPr>
        <p:spPr bwMode="auto">
          <a:xfrm>
            <a:off x="55991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6" name="AutoShape 128"/>
          <p:cNvSpPr>
            <a:spLocks/>
          </p:cNvSpPr>
          <p:nvPr/>
        </p:nvSpPr>
        <p:spPr bwMode="auto">
          <a:xfrm>
            <a:off x="53975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7" name="AutoShape 129"/>
          <p:cNvSpPr>
            <a:spLocks/>
          </p:cNvSpPr>
          <p:nvPr/>
        </p:nvSpPr>
        <p:spPr bwMode="auto">
          <a:xfrm>
            <a:off x="6310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8" name="AutoShape 130"/>
          <p:cNvSpPr>
            <a:spLocks/>
          </p:cNvSpPr>
          <p:nvPr/>
        </p:nvSpPr>
        <p:spPr bwMode="auto">
          <a:xfrm>
            <a:off x="6108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9" name="AutoShape 131"/>
          <p:cNvSpPr>
            <a:spLocks/>
          </p:cNvSpPr>
          <p:nvPr/>
        </p:nvSpPr>
        <p:spPr bwMode="auto">
          <a:xfrm>
            <a:off x="70469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0" name="AutoShape 132"/>
          <p:cNvSpPr>
            <a:spLocks/>
          </p:cNvSpPr>
          <p:nvPr/>
        </p:nvSpPr>
        <p:spPr bwMode="auto">
          <a:xfrm>
            <a:off x="68453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1" name="AutoShape 133"/>
          <p:cNvSpPr>
            <a:spLocks/>
          </p:cNvSpPr>
          <p:nvPr/>
        </p:nvSpPr>
        <p:spPr bwMode="auto">
          <a:xfrm>
            <a:off x="77708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2" name="AutoShape 134"/>
          <p:cNvSpPr>
            <a:spLocks/>
          </p:cNvSpPr>
          <p:nvPr/>
        </p:nvSpPr>
        <p:spPr bwMode="auto">
          <a:xfrm>
            <a:off x="75692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3" name="AutoShape 135"/>
          <p:cNvSpPr>
            <a:spLocks/>
          </p:cNvSpPr>
          <p:nvPr/>
        </p:nvSpPr>
        <p:spPr bwMode="auto">
          <a:xfrm>
            <a:off x="8507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4" name="AutoShape 136"/>
          <p:cNvSpPr>
            <a:spLocks/>
          </p:cNvSpPr>
          <p:nvPr/>
        </p:nvSpPr>
        <p:spPr bwMode="auto">
          <a:xfrm>
            <a:off x="8305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5" name="AutoShape 137"/>
          <p:cNvSpPr>
            <a:spLocks/>
          </p:cNvSpPr>
          <p:nvPr/>
        </p:nvSpPr>
        <p:spPr bwMode="auto">
          <a:xfrm>
            <a:off x="92567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6" name="AutoShape 138"/>
          <p:cNvSpPr>
            <a:spLocks/>
          </p:cNvSpPr>
          <p:nvPr/>
        </p:nvSpPr>
        <p:spPr bwMode="auto">
          <a:xfrm>
            <a:off x="90551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7" name="AutoShape 139"/>
          <p:cNvSpPr>
            <a:spLocks/>
          </p:cNvSpPr>
          <p:nvPr/>
        </p:nvSpPr>
        <p:spPr bwMode="auto">
          <a:xfrm>
            <a:off x="9993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8" name="AutoShape 140"/>
          <p:cNvSpPr>
            <a:spLocks/>
          </p:cNvSpPr>
          <p:nvPr/>
        </p:nvSpPr>
        <p:spPr bwMode="auto">
          <a:xfrm>
            <a:off x="9791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9" name="AutoShape 141"/>
          <p:cNvSpPr>
            <a:spLocks/>
          </p:cNvSpPr>
          <p:nvPr/>
        </p:nvSpPr>
        <p:spPr bwMode="auto">
          <a:xfrm>
            <a:off x="33639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0" name="AutoShape 142"/>
          <p:cNvSpPr>
            <a:spLocks/>
          </p:cNvSpPr>
          <p:nvPr/>
        </p:nvSpPr>
        <p:spPr bwMode="auto">
          <a:xfrm>
            <a:off x="31623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1" name="AutoShape 143"/>
          <p:cNvSpPr>
            <a:spLocks/>
          </p:cNvSpPr>
          <p:nvPr/>
        </p:nvSpPr>
        <p:spPr bwMode="auto">
          <a:xfrm>
            <a:off x="41005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2" name="AutoShape 144"/>
          <p:cNvSpPr>
            <a:spLocks/>
          </p:cNvSpPr>
          <p:nvPr/>
        </p:nvSpPr>
        <p:spPr bwMode="auto">
          <a:xfrm>
            <a:off x="38989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3" name="AutoShape 145"/>
          <p:cNvSpPr>
            <a:spLocks/>
          </p:cNvSpPr>
          <p:nvPr/>
        </p:nvSpPr>
        <p:spPr bwMode="auto">
          <a:xfrm>
            <a:off x="4824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4" name="AutoShape 146"/>
          <p:cNvSpPr>
            <a:spLocks/>
          </p:cNvSpPr>
          <p:nvPr/>
        </p:nvSpPr>
        <p:spPr bwMode="auto">
          <a:xfrm>
            <a:off x="4622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5" name="AutoShape 147"/>
          <p:cNvSpPr>
            <a:spLocks/>
          </p:cNvSpPr>
          <p:nvPr/>
        </p:nvSpPr>
        <p:spPr bwMode="auto">
          <a:xfrm>
            <a:off x="55991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6" name="AutoShape 148"/>
          <p:cNvSpPr>
            <a:spLocks/>
          </p:cNvSpPr>
          <p:nvPr/>
        </p:nvSpPr>
        <p:spPr bwMode="auto">
          <a:xfrm>
            <a:off x="53975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7" name="AutoShape 149"/>
          <p:cNvSpPr>
            <a:spLocks/>
          </p:cNvSpPr>
          <p:nvPr/>
        </p:nvSpPr>
        <p:spPr bwMode="auto">
          <a:xfrm>
            <a:off x="6310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8" name="AutoShape 150"/>
          <p:cNvSpPr>
            <a:spLocks/>
          </p:cNvSpPr>
          <p:nvPr/>
        </p:nvSpPr>
        <p:spPr bwMode="auto">
          <a:xfrm>
            <a:off x="6108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9" name="AutoShape 151"/>
          <p:cNvSpPr>
            <a:spLocks/>
          </p:cNvSpPr>
          <p:nvPr/>
        </p:nvSpPr>
        <p:spPr bwMode="auto">
          <a:xfrm>
            <a:off x="70469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0" name="AutoShape 152"/>
          <p:cNvSpPr>
            <a:spLocks/>
          </p:cNvSpPr>
          <p:nvPr/>
        </p:nvSpPr>
        <p:spPr bwMode="auto">
          <a:xfrm>
            <a:off x="68453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1" name="AutoShape 153"/>
          <p:cNvSpPr>
            <a:spLocks/>
          </p:cNvSpPr>
          <p:nvPr/>
        </p:nvSpPr>
        <p:spPr bwMode="auto">
          <a:xfrm>
            <a:off x="77708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2" name="AutoShape 154"/>
          <p:cNvSpPr>
            <a:spLocks/>
          </p:cNvSpPr>
          <p:nvPr/>
        </p:nvSpPr>
        <p:spPr bwMode="auto">
          <a:xfrm>
            <a:off x="75692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3" name="AutoShape 155"/>
          <p:cNvSpPr>
            <a:spLocks/>
          </p:cNvSpPr>
          <p:nvPr/>
        </p:nvSpPr>
        <p:spPr bwMode="auto">
          <a:xfrm>
            <a:off x="8507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4" name="AutoShape 156"/>
          <p:cNvSpPr>
            <a:spLocks/>
          </p:cNvSpPr>
          <p:nvPr/>
        </p:nvSpPr>
        <p:spPr bwMode="auto">
          <a:xfrm>
            <a:off x="8305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5" name="AutoShape 157"/>
          <p:cNvSpPr>
            <a:spLocks/>
          </p:cNvSpPr>
          <p:nvPr/>
        </p:nvSpPr>
        <p:spPr bwMode="auto">
          <a:xfrm>
            <a:off x="92567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6" name="AutoShape 158"/>
          <p:cNvSpPr>
            <a:spLocks/>
          </p:cNvSpPr>
          <p:nvPr/>
        </p:nvSpPr>
        <p:spPr bwMode="auto">
          <a:xfrm>
            <a:off x="90551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7" name="AutoShape 159"/>
          <p:cNvSpPr>
            <a:spLocks/>
          </p:cNvSpPr>
          <p:nvPr/>
        </p:nvSpPr>
        <p:spPr bwMode="auto">
          <a:xfrm>
            <a:off x="9993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8" name="AutoShape 160"/>
          <p:cNvSpPr>
            <a:spLocks/>
          </p:cNvSpPr>
          <p:nvPr/>
        </p:nvSpPr>
        <p:spPr bwMode="auto">
          <a:xfrm>
            <a:off x="9791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9" name="AutoShape 161"/>
          <p:cNvSpPr>
            <a:spLocks/>
          </p:cNvSpPr>
          <p:nvPr/>
        </p:nvSpPr>
        <p:spPr bwMode="auto">
          <a:xfrm>
            <a:off x="33639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0" name="AutoShape 162"/>
          <p:cNvSpPr>
            <a:spLocks/>
          </p:cNvSpPr>
          <p:nvPr/>
        </p:nvSpPr>
        <p:spPr bwMode="auto">
          <a:xfrm>
            <a:off x="31623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1" name="AutoShape 163"/>
          <p:cNvSpPr>
            <a:spLocks/>
          </p:cNvSpPr>
          <p:nvPr/>
        </p:nvSpPr>
        <p:spPr bwMode="auto">
          <a:xfrm>
            <a:off x="41005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2" name="AutoShape 164"/>
          <p:cNvSpPr>
            <a:spLocks/>
          </p:cNvSpPr>
          <p:nvPr/>
        </p:nvSpPr>
        <p:spPr bwMode="auto">
          <a:xfrm>
            <a:off x="38989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3" name="AutoShape 165"/>
          <p:cNvSpPr>
            <a:spLocks/>
          </p:cNvSpPr>
          <p:nvPr/>
        </p:nvSpPr>
        <p:spPr bwMode="auto">
          <a:xfrm>
            <a:off x="4824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4" name="AutoShape 166"/>
          <p:cNvSpPr>
            <a:spLocks/>
          </p:cNvSpPr>
          <p:nvPr/>
        </p:nvSpPr>
        <p:spPr bwMode="auto">
          <a:xfrm>
            <a:off x="4622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5" name="AutoShape 167"/>
          <p:cNvSpPr>
            <a:spLocks/>
          </p:cNvSpPr>
          <p:nvPr/>
        </p:nvSpPr>
        <p:spPr bwMode="auto">
          <a:xfrm>
            <a:off x="55991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6" name="AutoShape 168"/>
          <p:cNvSpPr>
            <a:spLocks/>
          </p:cNvSpPr>
          <p:nvPr/>
        </p:nvSpPr>
        <p:spPr bwMode="auto">
          <a:xfrm>
            <a:off x="53975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7" name="AutoShape 169"/>
          <p:cNvSpPr>
            <a:spLocks/>
          </p:cNvSpPr>
          <p:nvPr/>
        </p:nvSpPr>
        <p:spPr bwMode="auto">
          <a:xfrm>
            <a:off x="6310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8" name="AutoShape 170"/>
          <p:cNvSpPr>
            <a:spLocks/>
          </p:cNvSpPr>
          <p:nvPr/>
        </p:nvSpPr>
        <p:spPr bwMode="auto">
          <a:xfrm>
            <a:off x="6108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9" name="AutoShape 171"/>
          <p:cNvSpPr>
            <a:spLocks/>
          </p:cNvSpPr>
          <p:nvPr/>
        </p:nvSpPr>
        <p:spPr bwMode="auto">
          <a:xfrm>
            <a:off x="70469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0" name="AutoShape 172"/>
          <p:cNvSpPr>
            <a:spLocks/>
          </p:cNvSpPr>
          <p:nvPr/>
        </p:nvSpPr>
        <p:spPr bwMode="auto">
          <a:xfrm>
            <a:off x="68453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1" name="AutoShape 173"/>
          <p:cNvSpPr>
            <a:spLocks/>
          </p:cNvSpPr>
          <p:nvPr/>
        </p:nvSpPr>
        <p:spPr bwMode="auto">
          <a:xfrm>
            <a:off x="77708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2" name="AutoShape 174"/>
          <p:cNvSpPr>
            <a:spLocks/>
          </p:cNvSpPr>
          <p:nvPr/>
        </p:nvSpPr>
        <p:spPr bwMode="auto">
          <a:xfrm>
            <a:off x="75692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3" name="AutoShape 175"/>
          <p:cNvSpPr>
            <a:spLocks/>
          </p:cNvSpPr>
          <p:nvPr/>
        </p:nvSpPr>
        <p:spPr bwMode="auto">
          <a:xfrm>
            <a:off x="8507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4" name="AutoShape 176"/>
          <p:cNvSpPr>
            <a:spLocks/>
          </p:cNvSpPr>
          <p:nvPr/>
        </p:nvSpPr>
        <p:spPr bwMode="auto">
          <a:xfrm>
            <a:off x="8305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5" name="AutoShape 177"/>
          <p:cNvSpPr>
            <a:spLocks/>
          </p:cNvSpPr>
          <p:nvPr/>
        </p:nvSpPr>
        <p:spPr bwMode="auto">
          <a:xfrm>
            <a:off x="92567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6" name="AutoShape 178"/>
          <p:cNvSpPr>
            <a:spLocks/>
          </p:cNvSpPr>
          <p:nvPr/>
        </p:nvSpPr>
        <p:spPr bwMode="auto">
          <a:xfrm>
            <a:off x="90551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7" name="AutoShape 179"/>
          <p:cNvSpPr>
            <a:spLocks/>
          </p:cNvSpPr>
          <p:nvPr/>
        </p:nvSpPr>
        <p:spPr bwMode="auto">
          <a:xfrm>
            <a:off x="9993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8" name="AutoShape 180"/>
          <p:cNvSpPr>
            <a:spLocks/>
          </p:cNvSpPr>
          <p:nvPr/>
        </p:nvSpPr>
        <p:spPr bwMode="auto">
          <a:xfrm>
            <a:off x="9791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  <a:extLst/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9" name="AutoShape 181"/>
          <p:cNvSpPr>
            <a:spLocks/>
          </p:cNvSpPr>
          <p:nvPr/>
        </p:nvSpPr>
        <p:spPr bwMode="auto">
          <a:xfrm>
            <a:off x="33639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0" name="AutoShape 182"/>
          <p:cNvSpPr>
            <a:spLocks/>
          </p:cNvSpPr>
          <p:nvPr/>
        </p:nvSpPr>
        <p:spPr bwMode="auto">
          <a:xfrm>
            <a:off x="31623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1" name="AutoShape 183"/>
          <p:cNvSpPr>
            <a:spLocks/>
          </p:cNvSpPr>
          <p:nvPr/>
        </p:nvSpPr>
        <p:spPr bwMode="auto">
          <a:xfrm>
            <a:off x="41005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2" name="AutoShape 184"/>
          <p:cNvSpPr>
            <a:spLocks/>
          </p:cNvSpPr>
          <p:nvPr/>
        </p:nvSpPr>
        <p:spPr bwMode="auto">
          <a:xfrm>
            <a:off x="38989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3" name="AutoShape 185"/>
          <p:cNvSpPr>
            <a:spLocks/>
          </p:cNvSpPr>
          <p:nvPr/>
        </p:nvSpPr>
        <p:spPr bwMode="auto">
          <a:xfrm>
            <a:off x="4824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4" name="AutoShape 186"/>
          <p:cNvSpPr>
            <a:spLocks/>
          </p:cNvSpPr>
          <p:nvPr/>
        </p:nvSpPr>
        <p:spPr bwMode="auto">
          <a:xfrm>
            <a:off x="4622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5" name="AutoShape 187"/>
          <p:cNvSpPr>
            <a:spLocks/>
          </p:cNvSpPr>
          <p:nvPr/>
        </p:nvSpPr>
        <p:spPr bwMode="auto">
          <a:xfrm>
            <a:off x="55991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6" name="AutoShape 188"/>
          <p:cNvSpPr>
            <a:spLocks/>
          </p:cNvSpPr>
          <p:nvPr/>
        </p:nvSpPr>
        <p:spPr bwMode="auto">
          <a:xfrm>
            <a:off x="53975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7" name="AutoShape 189"/>
          <p:cNvSpPr>
            <a:spLocks/>
          </p:cNvSpPr>
          <p:nvPr/>
        </p:nvSpPr>
        <p:spPr bwMode="auto">
          <a:xfrm>
            <a:off x="6310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8" name="AutoShape 190"/>
          <p:cNvSpPr>
            <a:spLocks/>
          </p:cNvSpPr>
          <p:nvPr/>
        </p:nvSpPr>
        <p:spPr bwMode="auto">
          <a:xfrm>
            <a:off x="6108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9" name="AutoShape 191"/>
          <p:cNvSpPr>
            <a:spLocks/>
          </p:cNvSpPr>
          <p:nvPr/>
        </p:nvSpPr>
        <p:spPr bwMode="auto">
          <a:xfrm>
            <a:off x="70469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0" name="AutoShape 192"/>
          <p:cNvSpPr>
            <a:spLocks/>
          </p:cNvSpPr>
          <p:nvPr/>
        </p:nvSpPr>
        <p:spPr bwMode="auto">
          <a:xfrm>
            <a:off x="68453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1" name="AutoShape 193"/>
          <p:cNvSpPr>
            <a:spLocks/>
          </p:cNvSpPr>
          <p:nvPr/>
        </p:nvSpPr>
        <p:spPr bwMode="auto">
          <a:xfrm>
            <a:off x="77708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2" name="AutoShape 194"/>
          <p:cNvSpPr>
            <a:spLocks/>
          </p:cNvSpPr>
          <p:nvPr/>
        </p:nvSpPr>
        <p:spPr bwMode="auto">
          <a:xfrm>
            <a:off x="75692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3" name="AutoShape 195"/>
          <p:cNvSpPr>
            <a:spLocks/>
          </p:cNvSpPr>
          <p:nvPr/>
        </p:nvSpPr>
        <p:spPr bwMode="auto">
          <a:xfrm>
            <a:off x="8507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4" name="AutoShape 196"/>
          <p:cNvSpPr>
            <a:spLocks/>
          </p:cNvSpPr>
          <p:nvPr/>
        </p:nvSpPr>
        <p:spPr bwMode="auto">
          <a:xfrm>
            <a:off x="8305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5" name="AutoShape 197"/>
          <p:cNvSpPr>
            <a:spLocks/>
          </p:cNvSpPr>
          <p:nvPr/>
        </p:nvSpPr>
        <p:spPr bwMode="auto">
          <a:xfrm>
            <a:off x="92567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6" name="AutoShape 198"/>
          <p:cNvSpPr>
            <a:spLocks/>
          </p:cNvSpPr>
          <p:nvPr/>
        </p:nvSpPr>
        <p:spPr bwMode="auto">
          <a:xfrm>
            <a:off x="90551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7" name="AutoShape 199"/>
          <p:cNvSpPr>
            <a:spLocks/>
          </p:cNvSpPr>
          <p:nvPr/>
        </p:nvSpPr>
        <p:spPr bwMode="auto">
          <a:xfrm>
            <a:off x="9993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8" name="AutoShape 200"/>
          <p:cNvSpPr>
            <a:spLocks/>
          </p:cNvSpPr>
          <p:nvPr/>
        </p:nvSpPr>
        <p:spPr bwMode="auto">
          <a:xfrm>
            <a:off x="9791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9" name="AutoShape 201"/>
          <p:cNvSpPr>
            <a:spLocks/>
          </p:cNvSpPr>
          <p:nvPr/>
        </p:nvSpPr>
        <p:spPr bwMode="auto">
          <a:xfrm>
            <a:off x="1363663" y="839788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sp>
        <p:nvSpPr>
          <p:cNvPr id="114890" name="AutoShape 202"/>
          <p:cNvSpPr>
            <a:spLocks/>
          </p:cNvSpPr>
          <p:nvPr/>
        </p:nvSpPr>
        <p:spPr bwMode="auto">
          <a:xfrm>
            <a:off x="5613400" y="10439399"/>
            <a:ext cx="5308600" cy="26112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owned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3.41 million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with 36% of households owning a dog. </a:t>
            </a:r>
          </a:p>
        </p:txBody>
      </p:sp>
      <p:sp>
        <p:nvSpPr>
          <p:cNvPr id="114891" name="AutoShape 203"/>
          <p:cNvSpPr>
            <a:spLocks/>
          </p:cNvSpPr>
          <p:nvPr/>
        </p:nvSpPr>
        <p:spPr bwMode="auto">
          <a:xfrm>
            <a:off x="16243300" y="10439400"/>
            <a:ext cx="5308600" cy="2179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spent $3.6 billion on their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accounting for 60% of a whopping $6.02 billion pet industry spend.</a:t>
            </a:r>
            <a:endParaRPr lang="en-US" dirty="0"/>
          </a:p>
        </p:txBody>
      </p:sp>
      <p:sp>
        <p:nvSpPr>
          <p:cNvPr id="114892" name="AutoShape 204"/>
          <p:cNvSpPr>
            <a:spLocks/>
          </p:cNvSpPr>
          <p:nvPr/>
        </p:nvSpPr>
        <p:spPr bwMode="auto">
          <a:xfrm>
            <a:off x="3005138" y="1021715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36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114893" name="AutoShape 205"/>
          <p:cNvSpPr>
            <a:spLocks/>
          </p:cNvSpPr>
          <p:nvPr/>
        </p:nvSpPr>
        <p:spPr bwMode="auto">
          <a:xfrm>
            <a:off x="13639800" y="1021080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60%</a:t>
            </a:r>
            <a:endParaRPr lang="en-US" dirty="0"/>
          </a:p>
        </p:txBody>
      </p:sp>
      <p:sp>
        <p:nvSpPr>
          <p:cNvPr id="114894" name="AutoShape 206"/>
          <p:cNvSpPr>
            <a:spLocks/>
          </p:cNvSpPr>
          <p:nvPr/>
        </p:nvSpPr>
        <p:spPr bwMode="auto">
          <a:xfrm>
            <a:off x="598712" y="11449050"/>
            <a:ext cx="47606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 h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ouseholds own dogs</a:t>
            </a:r>
            <a:endParaRPr lang="en-US" dirty="0"/>
          </a:p>
        </p:txBody>
      </p:sp>
      <p:sp>
        <p:nvSpPr>
          <p:cNvPr id="114895" name="AutoShape 207"/>
          <p:cNvSpPr>
            <a:spLocks/>
          </p:cNvSpPr>
          <p:nvPr/>
        </p:nvSpPr>
        <p:spPr bwMode="auto">
          <a:xfrm>
            <a:off x="11471920" y="11442700"/>
            <a:ext cx="450468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industry spend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133513" y="2551907"/>
            <a:ext cx="7158037" cy="726834"/>
            <a:chOff x="10359231" y="2168663"/>
            <a:chExt cx="11084572" cy="11255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9231" y="2168663"/>
              <a:ext cx="1125538" cy="1125538"/>
            </a:xfrm>
            <a:prstGeom prst="rect">
              <a:avLst/>
            </a:prstGeom>
          </p:spPr>
        </p:pic>
        <p:pic>
          <p:nvPicPr>
            <p:cNvPr id="219" name="Picture 2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2349" y="2168663"/>
              <a:ext cx="1125538" cy="1125538"/>
            </a:xfrm>
            <a:prstGeom prst="rect">
              <a:avLst/>
            </a:prstGeom>
          </p:spPr>
        </p:pic>
        <p:pic>
          <p:nvPicPr>
            <p:cNvPr id="220" name="Picture 2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5790" y="2168663"/>
              <a:ext cx="1125538" cy="1125538"/>
            </a:xfrm>
            <a:prstGeom prst="rect">
              <a:avLst/>
            </a:prstGeom>
          </p:spPr>
        </p:pic>
        <p:pic>
          <p:nvPicPr>
            <p:cNvPr id="221" name="Picture 2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78908" y="2168663"/>
              <a:ext cx="1125538" cy="1125538"/>
            </a:xfrm>
            <a:prstGeom prst="rect">
              <a:avLst/>
            </a:prstGeom>
          </p:spPr>
        </p:pic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2026" y="2168663"/>
              <a:ext cx="1125538" cy="1125538"/>
            </a:xfrm>
            <a:prstGeom prst="rect">
              <a:avLst/>
            </a:prstGeom>
          </p:spPr>
        </p:pic>
        <p:pic>
          <p:nvPicPr>
            <p:cNvPr id="223" name="Picture 2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5467" y="2168663"/>
              <a:ext cx="1125538" cy="1125538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585" y="2168663"/>
              <a:ext cx="1125538" cy="1125538"/>
            </a:xfrm>
            <a:prstGeom prst="rect">
              <a:avLst/>
            </a:prstGeom>
          </p:spPr>
        </p:pic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05144" y="2168663"/>
              <a:ext cx="1125538" cy="1125538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1703" y="2168663"/>
              <a:ext cx="1125538" cy="1125538"/>
            </a:xfrm>
            <a:prstGeom prst="rect">
              <a:avLst/>
            </a:prstGeom>
          </p:spPr>
        </p:pic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18265" y="2168663"/>
              <a:ext cx="1125538" cy="1125538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8" name="AutoShape 52"/>
          <p:cNvSpPr>
            <a:spLocks/>
          </p:cNvSpPr>
          <p:nvPr/>
        </p:nvSpPr>
        <p:spPr bwMode="auto">
          <a:xfrm>
            <a:off x="1379538" y="844550"/>
            <a:ext cx="1376479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Asia-Pacific market</a:t>
            </a:r>
            <a:endParaRPr lang="en-US" dirty="0"/>
          </a:p>
        </p:txBody>
      </p:sp>
      <p:sp>
        <p:nvSpPr>
          <p:cNvPr id="96309" name="Line 53"/>
          <p:cNvSpPr>
            <a:spLocks noChangeShapeType="1"/>
          </p:cNvSpPr>
          <p:nvPr/>
        </p:nvSpPr>
        <p:spPr bwMode="auto">
          <a:xfrm flipV="1">
            <a:off x="3744913" y="3970338"/>
            <a:ext cx="0" cy="7586662"/>
          </a:xfrm>
          <a:prstGeom prst="line">
            <a:avLst/>
          </a:prstGeom>
          <a:noFill/>
          <a:ln w="63500" cap="flat" cmpd="sng">
            <a:solidFill>
              <a:srgbClr val="B7B7B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6310" name="AutoShape 54"/>
          <p:cNvSpPr>
            <a:spLocks/>
          </p:cNvSpPr>
          <p:nvPr/>
        </p:nvSpPr>
        <p:spPr bwMode="auto">
          <a:xfrm>
            <a:off x="3611563" y="38973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7B3B65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1" name="AutoShape 55"/>
          <p:cNvSpPr>
            <a:spLocks/>
          </p:cNvSpPr>
          <p:nvPr/>
        </p:nvSpPr>
        <p:spPr bwMode="auto">
          <a:xfrm>
            <a:off x="3617913" y="630612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2" name="AutoShape 56"/>
          <p:cNvSpPr>
            <a:spLocks/>
          </p:cNvSpPr>
          <p:nvPr/>
        </p:nvSpPr>
        <p:spPr bwMode="auto">
          <a:xfrm>
            <a:off x="1282700" y="4057650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Australia</a:t>
            </a:r>
            <a:endParaRPr lang="en-US" dirty="0"/>
          </a:p>
        </p:txBody>
      </p:sp>
      <p:sp>
        <p:nvSpPr>
          <p:cNvPr id="96313" name="AutoShape 57"/>
          <p:cNvSpPr>
            <a:spLocks/>
          </p:cNvSpPr>
          <p:nvPr/>
        </p:nvSpPr>
        <p:spPr bwMode="auto">
          <a:xfrm>
            <a:off x="990600" y="3479800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1,056</a:t>
            </a:r>
            <a:endParaRPr lang="en-US" dirty="0"/>
          </a:p>
        </p:txBody>
      </p:sp>
      <p:sp>
        <p:nvSpPr>
          <p:cNvPr id="96314" name="AutoShape 58"/>
          <p:cNvSpPr>
            <a:spLocks/>
          </p:cNvSpPr>
          <p:nvPr/>
        </p:nvSpPr>
        <p:spPr bwMode="auto">
          <a:xfrm>
            <a:off x="3617913" y="880100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5" name="AutoShape 59"/>
          <p:cNvSpPr>
            <a:spLocks/>
          </p:cNvSpPr>
          <p:nvPr/>
        </p:nvSpPr>
        <p:spPr bwMode="auto">
          <a:xfrm>
            <a:off x="3617913" y="11343828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6" name="AutoShape 60"/>
          <p:cNvSpPr>
            <a:spLocks/>
          </p:cNvSpPr>
          <p:nvPr/>
        </p:nvSpPr>
        <p:spPr bwMode="auto">
          <a:xfrm>
            <a:off x="804958" y="6460108"/>
            <a:ext cx="20525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New Zealand</a:t>
            </a:r>
            <a:endParaRPr lang="en-US" dirty="0"/>
          </a:p>
        </p:txBody>
      </p:sp>
      <p:sp>
        <p:nvSpPr>
          <p:cNvPr id="96317" name="AutoShape 61"/>
          <p:cNvSpPr>
            <a:spLocks/>
          </p:cNvSpPr>
          <p:nvPr/>
        </p:nvSpPr>
        <p:spPr bwMode="auto">
          <a:xfrm>
            <a:off x="939800" y="588860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,571</a:t>
            </a:r>
            <a:endParaRPr lang="en-US" dirty="0"/>
          </a:p>
        </p:txBody>
      </p:sp>
      <p:sp>
        <p:nvSpPr>
          <p:cNvPr id="96318" name="AutoShape 62"/>
          <p:cNvSpPr>
            <a:spLocks/>
          </p:cNvSpPr>
          <p:nvPr/>
        </p:nvSpPr>
        <p:spPr bwMode="auto">
          <a:xfrm>
            <a:off x="1320800" y="8980388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Japan</a:t>
            </a:r>
            <a:endParaRPr lang="en-US" dirty="0"/>
          </a:p>
        </p:txBody>
      </p:sp>
      <p:sp>
        <p:nvSpPr>
          <p:cNvPr id="96319" name="AutoShape 63"/>
          <p:cNvSpPr>
            <a:spLocks/>
          </p:cNvSpPr>
          <p:nvPr/>
        </p:nvSpPr>
        <p:spPr bwMode="auto">
          <a:xfrm>
            <a:off x="1028700" y="838348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E59428"/>
                </a:solidFill>
                <a:latin typeface="Aleo" panose="020F0502020204030203" pitchFamily="34" charset="0"/>
                <a:sym typeface="Aleo Regular" charset="0"/>
              </a:rPr>
              <a:t>50.8%</a:t>
            </a:r>
            <a:endParaRPr lang="en-US" dirty="0"/>
          </a:p>
        </p:txBody>
      </p:sp>
      <p:sp>
        <p:nvSpPr>
          <p:cNvPr id="96320" name="AutoShape 64"/>
          <p:cNvSpPr>
            <a:spLocks/>
          </p:cNvSpPr>
          <p:nvPr/>
        </p:nvSpPr>
        <p:spPr bwMode="auto">
          <a:xfrm>
            <a:off x="804958" y="11533956"/>
            <a:ext cx="21414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 care</a:t>
            </a:r>
            <a:endParaRPr lang="en-US" dirty="0"/>
          </a:p>
        </p:txBody>
      </p:sp>
      <p:sp>
        <p:nvSpPr>
          <p:cNvPr id="96321" name="AutoShape 65"/>
          <p:cNvSpPr>
            <a:spLocks/>
          </p:cNvSpPr>
          <p:nvPr/>
        </p:nvSpPr>
        <p:spPr bwMode="auto">
          <a:xfrm>
            <a:off x="1028700" y="10962456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43.8%</a:t>
            </a:r>
            <a:endParaRPr lang="en-US" dirty="0"/>
          </a:p>
        </p:txBody>
      </p:sp>
      <p:sp>
        <p:nvSpPr>
          <p:cNvPr id="96322" name="AutoShape 66"/>
          <p:cNvSpPr>
            <a:spLocks/>
          </p:cNvSpPr>
          <p:nvPr/>
        </p:nvSpPr>
        <p:spPr bwMode="auto">
          <a:xfrm>
            <a:off x="4508500" y="3464992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dog owner’s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spend on their pet</a:t>
            </a:r>
            <a:endParaRPr lang="en-US" dirty="0"/>
          </a:p>
        </p:txBody>
      </p:sp>
      <p:sp>
        <p:nvSpPr>
          <p:cNvPr id="96323" name="AutoShape 67"/>
          <p:cNvSpPr>
            <a:spLocks/>
          </p:cNvSpPr>
          <p:nvPr/>
        </p:nvSpPr>
        <p:spPr bwMode="auto">
          <a:xfrm>
            <a:off x="4533900" y="5710808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og owner’s spend on their pet</a:t>
            </a:r>
            <a:endParaRPr lang="en-US" dirty="0"/>
          </a:p>
        </p:txBody>
      </p:sp>
      <p:sp>
        <p:nvSpPr>
          <p:cNvPr id="96324" name="AutoShape 68"/>
          <p:cNvSpPr>
            <a:spLocks/>
          </p:cNvSpPr>
          <p:nvPr/>
        </p:nvSpPr>
        <p:spPr bwMode="auto">
          <a:xfrm>
            <a:off x="4546600" y="8366937"/>
            <a:ext cx="6057900" cy="10237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Japan’s share of Asia-Pacific market</a:t>
            </a:r>
            <a:endParaRPr lang="en-US" dirty="0"/>
          </a:p>
        </p:txBody>
      </p:sp>
      <p:sp>
        <p:nvSpPr>
          <p:cNvPr id="96329" name="AutoShape 73"/>
          <p:cNvSpPr>
            <a:spLocks/>
          </p:cNvSpPr>
          <p:nvPr/>
        </p:nvSpPr>
        <p:spPr bwMode="auto">
          <a:xfrm>
            <a:off x="4508500" y="10823376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share of total Asia Pacific  market</a:t>
            </a:r>
            <a:endParaRPr lang="en-US" dirty="0"/>
          </a:p>
        </p:txBody>
      </p:sp>
      <p:sp>
        <p:nvSpPr>
          <p:cNvPr id="78" name="Freeform 266"/>
          <p:cNvSpPr>
            <a:spLocks/>
          </p:cNvSpPr>
          <p:nvPr/>
        </p:nvSpPr>
        <p:spPr bwMode="auto">
          <a:xfrm>
            <a:off x="21982652" y="12401290"/>
            <a:ext cx="665759" cy="760030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79" name="Freeform 267"/>
          <p:cNvSpPr>
            <a:spLocks/>
          </p:cNvSpPr>
          <p:nvPr/>
        </p:nvSpPr>
        <p:spPr bwMode="auto">
          <a:xfrm>
            <a:off x="22560037" y="11717854"/>
            <a:ext cx="465442" cy="748246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0" name="Freeform 268"/>
          <p:cNvSpPr>
            <a:spLocks/>
          </p:cNvSpPr>
          <p:nvPr/>
        </p:nvSpPr>
        <p:spPr bwMode="auto">
          <a:xfrm>
            <a:off x="17057200" y="9390639"/>
            <a:ext cx="3670521" cy="278676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7B3B65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1" name="Freeform 269"/>
          <p:cNvSpPr>
            <a:spLocks/>
          </p:cNvSpPr>
          <p:nvPr/>
        </p:nvSpPr>
        <p:spPr bwMode="auto">
          <a:xfrm>
            <a:off x="19938234" y="12342373"/>
            <a:ext cx="324045" cy="441879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7B3B6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2" name="Freeform 271"/>
          <p:cNvSpPr>
            <a:spLocks/>
          </p:cNvSpPr>
          <p:nvPr/>
        </p:nvSpPr>
        <p:spPr bwMode="auto">
          <a:xfrm>
            <a:off x="16821532" y="7711505"/>
            <a:ext cx="842510" cy="983914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3" name="Freeform 274"/>
          <p:cNvSpPr>
            <a:spLocks/>
          </p:cNvSpPr>
          <p:nvPr/>
        </p:nvSpPr>
        <p:spPr bwMode="auto">
          <a:xfrm>
            <a:off x="17552102" y="8200517"/>
            <a:ext cx="524358" cy="642192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4" name="Freeform 275"/>
          <p:cNvSpPr>
            <a:spLocks/>
          </p:cNvSpPr>
          <p:nvPr/>
        </p:nvSpPr>
        <p:spPr bwMode="auto">
          <a:xfrm>
            <a:off x="16361980" y="8931087"/>
            <a:ext cx="983910" cy="223884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5" name="Freeform 451"/>
          <p:cNvSpPr>
            <a:spLocks/>
          </p:cNvSpPr>
          <p:nvPr/>
        </p:nvSpPr>
        <p:spPr bwMode="auto">
          <a:xfrm>
            <a:off x="18883623" y="8153384"/>
            <a:ext cx="801270" cy="689326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6" name="Freeform 452"/>
          <p:cNvSpPr>
            <a:spLocks/>
          </p:cNvSpPr>
          <p:nvPr/>
        </p:nvSpPr>
        <p:spPr bwMode="auto">
          <a:xfrm>
            <a:off x="19684893" y="8318351"/>
            <a:ext cx="648086" cy="630409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7" name="Freeform 507"/>
          <p:cNvSpPr>
            <a:spLocks/>
          </p:cNvSpPr>
          <p:nvPr/>
        </p:nvSpPr>
        <p:spPr bwMode="auto">
          <a:xfrm>
            <a:off x="13416136" y="2550385"/>
            <a:ext cx="5597105" cy="3888515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8" name="Freeform 261"/>
          <p:cNvSpPr>
            <a:spLocks/>
          </p:cNvSpPr>
          <p:nvPr/>
        </p:nvSpPr>
        <p:spPr bwMode="auto">
          <a:xfrm>
            <a:off x="16621215" y="6438900"/>
            <a:ext cx="200317" cy="200317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9" name="Freeform 262"/>
          <p:cNvSpPr>
            <a:spLocks/>
          </p:cNvSpPr>
          <p:nvPr/>
        </p:nvSpPr>
        <p:spPr bwMode="auto">
          <a:xfrm>
            <a:off x="17699392" y="5943998"/>
            <a:ext cx="117834" cy="347612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0" name="Freeform 263"/>
          <p:cNvSpPr>
            <a:spLocks/>
          </p:cNvSpPr>
          <p:nvPr/>
        </p:nvSpPr>
        <p:spPr bwMode="auto">
          <a:xfrm>
            <a:off x="18571362" y="5042572"/>
            <a:ext cx="170861" cy="259234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1" name="Freeform 264"/>
          <p:cNvSpPr>
            <a:spLocks/>
          </p:cNvSpPr>
          <p:nvPr/>
        </p:nvSpPr>
        <p:spPr bwMode="auto">
          <a:xfrm>
            <a:off x="18777573" y="3711050"/>
            <a:ext cx="1278495" cy="1390439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2" name="Freeform 272"/>
          <p:cNvSpPr>
            <a:spLocks/>
          </p:cNvSpPr>
          <p:nvPr/>
        </p:nvSpPr>
        <p:spPr bwMode="auto">
          <a:xfrm>
            <a:off x="17634585" y="6609761"/>
            <a:ext cx="524358" cy="724676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3" name="Freeform 273"/>
          <p:cNvSpPr>
            <a:spLocks/>
          </p:cNvSpPr>
          <p:nvPr/>
        </p:nvSpPr>
        <p:spPr bwMode="auto">
          <a:xfrm>
            <a:off x="17846686" y="7452271"/>
            <a:ext cx="430091" cy="341718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4" name="Freeform 333"/>
          <p:cNvSpPr>
            <a:spLocks/>
          </p:cNvSpPr>
          <p:nvPr/>
        </p:nvSpPr>
        <p:spPr bwMode="auto">
          <a:xfrm>
            <a:off x="14718197" y="2727136"/>
            <a:ext cx="2886928" cy="1449356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5" name="Line 449"/>
          <p:cNvSpPr>
            <a:spLocks noChangeShapeType="1"/>
          </p:cNvSpPr>
          <p:nvPr/>
        </p:nvSpPr>
        <p:spPr bwMode="auto">
          <a:xfrm>
            <a:off x="17493185" y="6674568"/>
            <a:ext cx="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6" name="Freeform 506"/>
          <p:cNvSpPr>
            <a:spLocks/>
          </p:cNvSpPr>
          <p:nvPr/>
        </p:nvSpPr>
        <p:spPr bwMode="auto">
          <a:xfrm>
            <a:off x="18047003" y="4023307"/>
            <a:ext cx="459552" cy="577386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7" name="Freeform 517"/>
          <p:cNvSpPr>
            <a:spLocks/>
          </p:cNvSpPr>
          <p:nvPr/>
        </p:nvSpPr>
        <p:spPr bwMode="auto">
          <a:xfrm>
            <a:off x="18223754" y="4541776"/>
            <a:ext cx="318151" cy="388852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8" name="Freeform 296"/>
          <p:cNvSpPr>
            <a:spLocks/>
          </p:cNvSpPr>
          <p:nvPr/>
        </p:nvSpPr>
        <p:spPr bwMode="auto">
          <a:xfrm>
            <a:off x="13127441" y="4636043"/>
            <a:ext cx="2710177" cy="3305240"/>
          </a:xfrm>
          <a:custGeom>
            <a:avLst/>
            <a:gdLst>
              <a:gd name="T0" fmla="*/ 639173 w 10736"/>
              <a:gd name="T1" fmla="*/ 413856 h 10000"/>
              <a:gd name="T2" fmla="*/ 649104 w 10736"/>
              <a:gd name="T3" fmla="*/ 463284 h 10000"/>
              <a:gd name="T4" fmla="*/ 730250 w 10736"/>
              <a:gd name="T5" fmla="*/ 360688 h 10000"/>
              <a:gd name="T6" fmla="*/ 720523 w 10736"/>
              <a:gd name="T7" fmla="*/ 301019 h 10000"/>
              <a:gd name="T8" fmla="*/ 683929 w 10736"/>
              <a:gd name="T9" fmla="*/ 248474 h 10000"/>
              <a:gd name="T10" fmla="*/ 617271 w 10736"/>
              <a:gd name="T11" fmla="*/ 226209 h 10000"/>
              <a:gd name="T12" fmla="*/ 598089 w 10736"/>
              <a:gd name="T13" fmla="*/ 287927 h 10000"/>
              <a:gd name="T14" fmla="*/ 573875 w 10736"/>
              <a:gd name="T15" fmla="*/ 308054 h 10000"/>
              <a:gd name="T16" fmla="*/ 561971 w 10736"/>
              <a:gd name="T17" fmla="*/ 280446 h 10000"/>
              <a:gd name="T18" fmla="*/ 493408 w 10736"/>
              <a:gd name="T19" fmla="*/ 280713 h 10000"/>
              <a:gd name="T20" fmla="*/ 463072 w 10736"/>
              <a:gd name="T21" fmla="*/ 308856 h 10000"/>
              <a:gd name="T22" fmla="*/ 417499 w 10736"/>
              <a:gd name="T23" fmla="*/ 299505 h 10000"/>
              <a:gd name="T24" fmla="*/ 288400 w 10736"/>
              <a:gd name="T25" fmla="*/ 243309 h 10000"/>
              <a:gd name="T26" fmla="*/ 273232 w 10736"/>
              <a:gd name="T27" fmla="*/ 168410 h 10000"/>
              <a:gd name="T28" fmla="*/ 273232 w 10736"/>
              <a:gd name="T29" fmla="*/ 102952 h 10000"/>
              <a:gd name="T30" fmla="*/ 287924 w 10736"/>
              <a:gd name="T31" fmla="*/ 53524 h 10000"/>
              <a:gd name="T32" fmla="*/ 242895 w 10736"/>
              <a:gd name="T33" fmla="*/ 0 h 10000"/>
              <a:gd name="T34" fmla="*/ 220109 w 10736"/>
              <a:gd name="T35" fmla="*/ 9351 h 10000"/>
              <a:gd name="T36" fmla="*/ 144200 w 10736"/>
              <a:gd name="T37" fmla="*/ 37405 h 10000"/>
              <a:gd name="T38" fmla="*/ 166986 w 10736"/>
              <a:gd name="T39" fmla="*/ 102952 h 10000"/>
              <a:gd name="T40" fmla="*/ 136650 w 10736"/>
              <a:gd name="T41" fmla="*/ 187202 h 10000"/>
              <a:gd name="T42" fmla="*/ 60741 w 10736"/>
              <a:gd name="T43" fmla="*/ 271362 h 10000"/>
              <a:gd name="T44" fmla="*/ 53123 w 10736"/>
              <a:gd name="T45" fmla="*/ 336909 h 10000"/>
              <a:gd name="T46" fmla="*/ 45573 w 10736"/>
              <a:gd name="T47" fmla="*/ 393016 h 10000"/>
              <a:gd name="T48" fmla="*/ 0 w 10736"/>
              <a:gd name="T49" fmla="*/ 411719 h 10000"/>
              <a:gd name="T50" fmla="*/ 53123 w 10736"/>
              <a:gd name="T51" fmla="*/ 495968 h 10000"/>
              <a:gd name="T52" fmla="*/ 113795 w 10736"/>
              <a:gd name="T53" fmla="*/ 636325 h 10000"/>
              <a:gd name="T54" fmla="*/ 174536 w 10736"/>
              <a:gd name="T55" fmla="*/ 796987 h 10000"/>
              <a:gd name="T56" fmla="*/ 220109 w 10736"/>
              <a:gd name="T57" fmla="*/ 890588 h 10000"/>
              <a:gd name="T58" fmla="*/ 273232 w 10736"/>
              <a:gd name="T59" fmla="*/ 815690 h 10000"/>
              <a:gd name="T60" fmla="*/ 288400 w 10736"/>
              <a:gd name="T61" fmla="*/ 712827 h 10000"/>
              <a:gd name="T62" fmla="*/ 349141 w 10736"/>
              <a:gd name="T63" fmla="*/ 598920 h 10000"/>
              <a:gd name="T64" fmla="*/ 451577 w 10736"/>
              <a:gd name="T65" fmla="*/ 523220 h 10000"/>
              <a:gd name="T66" fmla="*/ 548368 w 10736"/>
              <a:gd name="T67" fmla="*/ 472546 h 10000"/>
              <a:gd name="T68" fmla="*/ 541022 w 10736"/>
              <a:gd name="T69" fmla="*/ 391235 h 10000"/>
              <a:gd name="T70" fmla="*/ 572106 w 10736"/>
              <a:gd name="T71" fmla="*/ 376541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9" name="Freeform 298"/>
          <p:cNvSpPr>
            <a:spLocks/>
          </p:cNvSpPr>
          <p:nvPr/>
        </p:nvSpPr>
        <p:spPr bwMode="auto">
          <a:xfrm>
            <a:off x="15107049" y="6038265"/>
            <a:ext cx="418312" cy="512579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0" name="Freeform 331"/>
          <p:cNvSpPr>
            <a:spLocks/>
          </p:cNvSpPr>
          <p:nvPr/>
        </p:nvSpPr>
        <p:spPr bwMode="auto">
          <a:xfrm>
            <a:off x="14205622" y="5360723"/>
            <a:ext cx="795376" cy="447768"/>
          </a:xfrm>
          <a:custGeom>
            <a:avLst/>
            <a:gdLst>
              <a:gd name="T0" fmla="*/ 2147483647 w 10000"/>
              <a:gd name="T1" fmla="*/ 243402179 h 11631"/>
              <a:gd name="T2" fmla="*/ 2147483647 w 10000"/>
              <a:gd name="T3" fmla="*/ 201909865 h 11631"/>
              <a:gd name="T4" fmla="*/ 1716206681 w 10000"/>
              <a:gd name="T5" fmla="*/ 52554460 h 11631"/>
              <a:gd name="T6" fmla="*/ 729640913 w 10000"/>
              <a:gd name="T7" fmla="*/ 0 h 11631"/>
              <a:gd name="T8" fmla="*/ 0 w 10000"/>
              <a:gd name="T9" fmla="*/ 216853640 h 11631"/>
              <a:gd name="T10" fmla="*/ 2147483647 w 10000"/>
              <a:gd name="T11" fmla="*/ 419168950 h 11631"/>
              <a:gd name="T12" fmla="*/ 2147483647 w 10000"/>
              <a:gd name="T13" fmla="*/ 463190339 h 11631"/>
              <a:gd name="T14" fmla="*/ 2147483647 w 10000"/>
              <a:gd name="T15" fmla="*/ 525135769 h 11631"/>
              <a:gd name="T16" fmla="*/ 2147483647 w 10000"/>
              <a:gd name="T17" fmla="*/ 393253317 h 11631"/>
              <a:gd name="T18" fmla="*/ 2147483647 w 10000"/>
              <a:gd name="T19" fmla="*/ 366976575 h 11631"/>
              <a:gd name="T20" fmla="*/ 2147483647 w 10000"/>
              <a:gd name="T21" fmla="*/ 305167054 h 11631"/>
              <a:gd name="T22" fmla="*/ 2147483647 w 10000"/>
              <a:gd name="T23" fmla="*/ 298981436 h 11631"/>
              <a:gd name="T24" fmla="*/ 2147483647 w 10000"/>
              <a:gd name="T25" fmla="*/ 243402179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1" name="Freeform 447"/>
          <p:cNvSpPr>
            <a:spLocks/>
          </p:cNvSpPr>
          <p:nvPr/>
        </p:nvSpPr>
        <p:spPr bwMode="auto">
          <a:xfrm>
            <a:off x="15495900" y="5867408"/>
            <a:ext cx="1001587" cy="1814640"/>
          </a:xfrm>
          <a:custGeom>
            <a:avLst/>
            <a:gdLst>
              <a:gd name="T0" fmla="*/ 61661990 w 12864"/>
              <a:gd name="T1" fmla="*/ 0 h 10000"/>
              <a:gd name="T2" fmla="*/ 48236946 w 12864"/>
              <a:gd name="T3" fmla="*/ 73483611 h 10000"/>
              <a:gd name="T4" fmla="*/ 41690569 w 12864"/>
              <a:gd name="T5" fmla="*/ 93173579 h 10000"/>
              <a:gd name="T6" fmla="*/ 39619366 w 12864"/>
              <a:gd name="T7" fmla="*/ 70552551 h 10000"/>
              <a:gd name="T8" fmla="*/ 17105342 w 12864"/>
              <a:gd name="T9" fmla="*/ 177087862 h 10000"/>
              <a:gd name="T10" fmla="*/ 3337878 w 12864"/>
              <a:gd name="T11" fmla="*/ 316435825 h 10000"/>
              <a:gd name="T12" fmla="*/ 0 w 12864"/>
              <a:gd name="T13" fmla="*/ 413360432 h 10000"/>
              <a:gd name="T14" fmla="*/ 22800976 w 12864"/>
              <a:gd name="T15" fmla="*/ 632988803 h 10000"/>
              <a:gd name="T16" fmla="*/ 17678386 w 12864"/>
              <a:gd name="T17" fmla="*/ 751946328 h 10000"/>
              <a:gd name="T18" fmla="*/ 43928156 w 12864"/>
              <a:gd name="T19" fmla="*/ 774916368 h 10000"/>
              <a:gd name="T20" fmla="*/ 58990009 w 12864"/>
              <a:gd name="T21" fmla="*/ 770933430 h 10000"/>
              <a:gd name="T22" fmla="*/ 50603933 w 12864"/>
              <a:gd name="T23" fmla="*/ 678697022 h 10000"/>
              <a:gd name="T24" fmla="*/ 56142434 w 12864"/>
              <a:gd name="T25" fmla="*/ 703778055 h 10000"/>
              <a:gd name="T26" fmla="*/ 61791830 w 12864"/>
              <a:gd name="T27" fmla="*/ 838323062 h 10000"/>
              <a:gd name="T28" fmla="*/ 68310032 w 12864"/>
              <a:gd name="T29" fmla="*/ 939347759 h 10000"/>
              <a:gd name="T30" fmla="*/ 69863240 w 12864"/>
              <a:gd name="T31" fmla="*/ 1171986453 h 10000"/>
              <a:gd name="T32" fmla="*/ 83279473 w 12864"/>
              <a:gd name="T33" fmla="*/ 1041192475 h 10000"/>
              <a:gd name="T34" fmla="*/ 77463712 w 12864"/>
              <a:gd name="T35" fmla="*/ 812773420 h 10000"/>
              <a:gd name="T36" fmla="*/ 67986556 w 12864"/>
              <a:gd name="T37" fmla="*/ 747843842 h 10000"/>
              <a:gd name="T38" fmla="*/ 72720508 w 12864"/>
              <a:gd name="T39" fmla="*/ 695924540 h 10000"/>
              <a:gd name="T40" fmla="*/ 71925212 w 12864"/>
              <a:gd name="T41" fmla="*/ 652795923 h 10000"/>
              <a:gd name="T42" fmla="*/ 59295024 w 12864"/>
              <a:gd name="T43" fmla="*/ 561967642 h 10000"/>
              <a:gd name="T44" fmla="*/ 65610338 w 12864"/>
              <a:gd name="T45" fmla="*/ 492820822 h 10000"/>
              <a:gd name="T46" fmla="*/ 73191887 w 12864"/>
              <a:gd name="T47" fmla="*/ 491766548 h 10000"/>
              <a:gd name="T48" fmla="*/ 89548570 w 12864"/>
              <a:gd name="T49" fmla="*/ 447815517 h 10000"/>
              <a:gd name="T50" fmla="*/ 95484498 w 12864"/>
              <a:gd name="T51" fmla="*/ 410195117 h 10000"/>
              <a:gd name="T52" fmla="*/ 102770284 w 12864"/>
              <a:gd name="T53" fmla="*/ 351830476 h 10000"/>
              <a:gd name="T54" fmla="*/ 118941700 w 12864"/>
              <a:gd name="T55" fmla="*/ 341165449 h 10000"/>
              <a:gd name="T56" fmla="*/ 113393948 w 12864"/>
              <a:gd name="T57" fmla="*/ 240492209 h 10000"/>
              <a:gd name="T58" fmla="*/ 102187569 w 12864"/>
              <a:gd name="T59" fmla="*/ 202403199 h 10000"/>
              <a:gd name="T60" fmla="*/ 87921012 w 12864"/>
              <a:gd name="T61" fmla="*/ 190447247 h 10000"/>
              <a:gd name="T62" fmla="*/ 71915960 w 12864"/>
              <a:gd name="T63" fmla="*/ 200526512 h 10000"/>
              <a:gd name="T64" fmla="*/ 68698230 w 12864"/>
              <a:gd name="T65" fmla="*/ 206620442 h 10000"/>
              <a:gd name="T66" fmla="*/ 65610338 w 12864"/>
              <a:gd name="T67" fmla="*/ 181658958 h 10000"/>
              <a:gd name="T68" fmla="*/ 72720508 w 12864"/>
              <a:gd name="T69" fmla="*/ 146967173 h 10000"/>
              <a:gd name="T70" fmla="*/ 72720508 w 12864"/>
              <a:gd name="T71" fmla="*/ 56256044 h 10000"/>
              <a:gd name="T72" fmla="*/ 61661990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2" name="Freeform 241"/>
          <p:cNvSpPr>
            <a:spLocks/>
          </p:cNvSpPr>
          <p:nvPr/>
        </p:nvSpPr>
        <p:spPr bwMode="auto">
          <a:xfrm>
            <a:off x="15077592" y="5619957"/>
            <a:ext cx="329935" cy="182641"/>
          </a:xfrm>
          <a:custGeom>
            <a:avLst/>
            <a:gdLst>
              <a:gd name="T0" fmla="*/ 0 w 348468"/>
              <a:gd name="T1" fmla="*/ 2314 h 191264"/>
              <a:gd name="T2" fmla="*/ 1695 w 348468"/>
              <a:gd name="T3" fmla="*/ 3248 h 191264"/>
              <a:gd name="T4" fmla="*/ 2694 w 348468"/>
              <a:gd name="T5" fmla="*/ 2759 h 191264"/>
              <a:gd name="T6" fmla="*/ 3607 w 348468"/>
              <a:gd name="T7" fmla="*/ 3204 h 191264"/>
              <a:gd name="T8" fmla="*/ 5389 w 348468"/>
              <a:gd name="T9" fmla="*/ 2848 h 191264"/>
              <a:gd name="T10" fmla="*/ 5780 w 348468"/>
              <a:gd name="T11" fmla="*/ 1780 h 191264"/>
              <a:gd name="T12" fmla="*/ 4215 w 348468"/>
              <a:gd name="T13" fmla="*/ 89 h 191264"/>
              <a:gd name="T14" fmla="*/ 2781 w 348468"/>
              <a:gd name="T15" fmla="*/ 356 h 191264"/>
              <a:gd name="T16" fmla="*/ 1912 w 348468"/>
              <a:gd name="T17" fmla="*/ 0 h 191264"/>
              <a:gd name="T18" fmla="*/ 478 w 348468"/>
              <a:gd name="T19" fmla="*/ 1246 h 191264"/>
              <a:gd name="T20" fmla="*/ 0 w 348468"/>
              <a:gd name="T21" fmla="*/ 2314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3" name="Freeform 448"/>
          <p:cNvSpPr>
            <a:spLocks/>
          </p:cNvSpPr>
          <p:nvPr/>
        </p:nvSpPr>
        <p:spPr bwMode="auto">
          <a:xfrm>
            <a:off x="16338414" y="8006090"/>
            <a:ext cx="477225" cy="547929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4" name="Freeform 330"/>
          <p:cNvSpPr>
            <a:spLocks/>
          </p:cNvSpPr>
          <p:nvPr/>
        </p:nvSpPr>
        <p:spPr bwMode="auto">
          <a:xfrm>
            <a:off x="16468031" y="6309283"/>
            <a:ext cx="742353" cy="1455249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5" name="Freeform 446"/>
          <p:cNvSpPr>
            <a:spLocks/>
          </p:cNvSpPr>
          <p:nvPr/>
        </p:nvSpPr>
        <p:spPr bwMode="auto">
          <a:xfrm>
            <a:off x="15990802" y="6550844"/>
            <a:ext cx="824837" cy="1484706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6" name="Freeform 329"/>
          <p:cNvSpPr>
            <a:spLocks/>
          </p:cNvSpPr>
          <p:nvPr/>
        </p:nvSpPr>
        <p:spPr bwMode="auto">
          <a:xfrm>
            <a:off x="16238253" y="6403550"/>
            <a:ext cx="783597" cy="854297"/>
          </a:xfrm>
          <a:custGeom>
            <a:avLst/>
            <a:gdLst>
              <a:gd name="T0" fmla="*/ 1557099446 w 10000"/>
              <a:gd name="T1" fmla="*/ 2147483647 h 10000"/>
              <a:gd name="T2" fmla="*/ 1795553424 w 10000"/>
              <a:gd name="T3" fmla="*/ 2147483647 h 10000"/>
              <a:gd name="T4" fmla="*/ 1795553424 w 10000"/>
              <a:gd name="T5" fmla="*/ 2019481425 h 10000"/>
              <a:gd name="T6" fmla="*/ 1561415592 w 10000"/>
              <a:gd name="T7" fmla="*/ 1716105542 h 10000"/>
              <a:gd name="T8" fmla="*/ 1249166454 w 10000"/>
              <a:gd name="T9" fmla="*/ 1211740132 h 10000"/>
              <a:gd name="T10" fmla="*/ 1014850316 w 10000"/>
              <a:gd name="T11" fmla="*/ 806974560 h 10000"/>
              <a:gd name="T12" fmla="*/ 1092952268 w 10000"/>
              <a:gd name="T13" fmla="*/ 605742369 h 10000"/>
              <a:gd name="T14" fmla="*/ 1014850316 w 10000"/>
              <a:gd name="T15" fmla="*/ 403998332 h 10000"/>
              <a:gd name="T16" fmla="*/ 780703130 w 10000"/>
              <a:gd name="T17" fmla="*/ 302621350 h 10000"/>
              <a:gd name="T18" fmla="*/ 624489387 w 10000"/>
              <a:gd name="T19" fmla="*/ 0 h 10000"/>
              <a:gd name="T20" fmla="*/ 546386970 w 10000"/>
              <a:gd name="T21" fmla="*/ 0 h 10000"/>
              <a:gd name="T22" fmla="*/ 156213743 w 10000"/>
              <a:gd name="T23" fmla="*/ 100622449 h 10000"/>
              <a:gd name="T24" fmla="*/ 0 w 10000"/>
              <a:gd name="T25" fmla="*/ 403998332 h 10000"/>
              <a:gd name="T26" fmla="*/ 78102417 w 10000"/>
              <a:gd name="T27" fmla="*/ 605742369 h 10000"/>
              <a:gd name="T28" fmla="*/ 156213743 w 10000"/>
              <a:gd name="T29" fmla="*/ 1211740132 h 10000"/>
              <a:gd name="T30" fmla="*/ 702600713 w 10000"/>
              <a:gd name="T31" fmla="*/ 1211740132 h 10000"/>
              <a:gd name="T32" fmla="*/ 936738546 w 10000"/>
              <a:gd name="T33" fmla="*/ 1312362604 h 10000"/>
              <a:gd name="T34" fmla="*/ 1327090100 w 10000"/>
              <a:gd name="T35" fmla="*/ 2120103874 h 10000"/>
              <a:gd name="T36" fmla="*/ 1249166454 w 10000"/>
              <a:gd name="T37" fmla="*/ 2147483647 h 10000"/>
              <a:gd name="T38" fmla="*/ 1557099446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7" name="Freeform 329"/>
          <p:cNvSpPr>
            <a:spLocks/>
          </p:cNvSpPr>
          <p:nvPr/>
        </p:nvSpPr>
        <p:spPr bwMode="auto">
          <a:xfrm>
            <a:off x="16473921" y="7198930"/>
            <a:ext cx="547929" cy="435985"/>
          </a:xfrm>
          <a:custGeom>
            <a:avLst/>
            <a:gdLst>
              <a:gd name="T0" fmla="*/ 348872861 w 10000"/>
              <a:gd name="T1" fmla="*/ 27209600 h 6448"/>
              <a:gd name="T2" fmla="*/ 315095383 w 10000"/>
              <a:gd name="T3" fmla="*/ 15074732 h 6448"/>
              <a:gd name="T4" fmla="*/ 240533365 w 10000"/>
              <a:gd name="T5" fmla="*/ 0 h 6448"/>
              <a:gd name="T6" fmla="*/ 80162754 w 10000"/>
              <a:gd name="T7" fmla="*/ 50172884 h 6448"/>
              <a:gd name="T8" fmla="*/ 0 w 10000"/>
              <a:gd name="T9" fmla="*/ 150615594 h 6448"/>
              <a:gd name="T10" fmla="*/ 0 w 10000"/>
              <a:gd name="T11" fmla="*/ 351307147 h 6448"/>
              <a:gd name="T12" fmla="*/ 133606765 w 10000"/>
              <a:gd name="T13" fmla="*/ 601966131 h 6448"/>
              <a:gd name="T14" fmla="*/ 187047513 w 10000"/>
              <a:gd name="T15" fmla="*/ 652241915 h 6448"/>
              <a:gd name="T16" fmla="*/ 240533365 w 10000"/>
              <a:gd name="T17" fmla="*/ 601966131 h 6448"/>
              <a:gd name="T18" fmla="*/ 267168619 w 10000"/>
              <a:gd name="T19" fmla="*/ 501626339 h 6448"/>
              <a:gd name="T20" fmla="*/ 347418124 w 10000"/>
              <a:gd name="T21" fmla="*/ 451756161 h 6448"/>
              <a:gd name="T22" fmla="*/ 427539023 w 10000"/>
              <a:gd name="T23" fmla="*/ 351307147 h 6448"/>
              <a:gd name="T24" fmla="*/ 427539023 w 10000"/>
              <a:gd name="T25" fmla="*/ 50172884 h 6448"/>
              <a:gd name="T26" fmla="*/ 348872861 w 10000"/>
              <a:gd name="T27" fmla="*/ 2720960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6330" name="AutoShape 74"/>
          <p:cNvSpPr>
            <a:spLocks/>
          </p:cNvSpPr>
          <p:nvPr/>
        </p:nvSpPr>
        <p:spPr bwMode="auto">
          <a:xfrm>
            <a:off x="19413876" y="5360723"/>
            <a:ext cx="23241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115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96331" name="AutoShape 75"/>
          <p:cNvSpPr>
            <a:spLocks/>
          </p:cNvSpPr>
          <p:nvPr/>
        </p:nvSpPr>
        <p:spPr bwMode="auto">
          <a:xfrm>
            <a:off x="19337676" y="6351323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growth</a:t>
            </a:r>
          </a:p>
        </p:txBody>
      </p:sp>
      <p:sp>
        <p:nvSpPr>
          <p:cNvPr id="109" name="AutoShape 74"/>
          <p:cNvSpPr>
            <a:spLocks/>
          </p:cNvSpPr>
          <p:nvPr/>
        </p:nvSpPr>
        <p:spPr bwMode="auto">
          <a:xfrm>
            <a:off x="11903968" y="8514184"/>
            <a:ext cx="417424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USD 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$11.3</a:t>
            </a:r>
            <a:endParaRPr lang="en-US" dirty="0"/>
          </a:p>
        </p:txBody>
      </p:sp>
      <p:sp>
        <p:nvSpPr>
          <p:cNvPr id="110" name="AutoShape 75"/>
          <p:cNvSpPr>
            <a:spLocks/>
          </p:cNvSpPr>
          <p:nvPr/>
        </p:nvSpPr>
        <p:spPr bwMode="auto">
          <a:xfrm>
            <a:off x="13389648" y="9545538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</a:t>
            </a:r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illion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4744" y="3041576"/>
            <a:ext cx="68435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Our customers are…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07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</TotalTime>
  <Words>1157</Words>
  <Application>Microsoft Office PowerPoint</Application>
  <PresentationFormat>Custom</PresentationFormat>
  <Paragraphs>238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Aleo</vt:lpstr>
      <vt:lpstr>Aleo Light</vt:lpstr>
      <vt:lpstr>Aleo Regular</vt:lpstr>
      <vt:lpstr>Arial</vt:lpstr>
      <vt:lpstr>Calibri</vt:lpstr>
      <vt:lpstr>Calibri Light</vt:lpstr>
      <vt:lpstr>Gill Sans</vt:lpstr>
      <vt:lpstr>Helvetica</vt:lpstr>
      <vt:lpstr>Lato Light</vt:lpstr>
      <vt:lpstr>Lato Regular</vt:lpstr>
      <vt:lpstr>Lucida Grande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contact@improvepresentation.com</dc:creator>
  <cp:lastModifiedBy>Michael Walton</cp:lastModifiedBy>
  <cp:revision>165</cp:revision>
  <dcterms:modified xsi:type="dcterms:W3CDTF">2014-04-06T12:58:45Z</dcterms:modified>
</cp:coreProperties>
</file>